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3" r:id="rId3"/>
    <p:sldId id="259" r:id="rId4"/>
    <p:sldId id="267" r:id="rId5"/>
    <p:sldId id="269" r:id="rId6"/>
    <p:sldId id="270" r:id="rId7"/>
    <p:sldId id="330" r:id="rId8"/>
    <p:sldId id="271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331" r:id="rId21"/>
    <p:sldId id="284" r:id="rId22"/>
    <p:sldId id="332" r:id="rId23"/>
    <p:sldId id="285" r:id="rId24"/>
    <p:sldId id="341" r:id="rId25"/>
    <p:sldId id="286" r:id="rId26"/>
    <p:sldId id="335" r:id="rId27"/>
    <p:sldId id="287" r:id="rId28"/>
    <p:sldId id="336" r:id="rId29"/>
    <p:sldId id="337" r:id="rId30"/>
    <p:sldId id="338" r:id="rId31"/>
    <p:sldId id="340" r:id="rId32"/>
    <p:sldId id="334" r:id="rId33"/>
    <p:sldId id="325" r:id="rId34"/>
    <p:sldId id="327" r:id="rId35"/>
    <p:sldId id="326" r:id="rId36"/>
    <p:sldId id="272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28" r:id="rId47"/>
    <p:sldId id="289" r:id="rId48"/>
    <p:sldId id="290" r:id="rId49"/>
    <p:sldId id="291" r:id="rId50"/>
    <p:sldId id="301" r:id="rId51"/>
    <p:sldId id="302" r:id="rId52"/>
    <p:sldId id="303" r:id="rId53"/>
    <p:sldId id="305" r:id="rId54"/>
    <p:sldId id="306" r:id="rId55"/>
    <p:sldId id="342" r:id="rId56"/>
    <p:sldId id="329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72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3913-B1B7-4F33-8C2B-0B0FFBC76E0B}" type="datetimeFigureOut">
              <a:rPr lang="en-GB" smtClean="0"/>
              <a:t>12/06/2014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DEDDA-958C-440A-99B9-ACD628EB5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846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3913-B1B7-4F33-8C2B-0B0FFBC76E0B}" type="datetimeFigureOut">
              <a:rPr lang="en-GB" smtClean="0"/>
              <a:t>12/06/2014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DEDDA-958C-440A-99B9-ACD628EB5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083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3913-B1B7-4F33-8C2B-0B0FFBC76E0B}" type="datetimeFigureOut">
              <a:rPr lang="en-GB" smtClean="0"/>
              <a:t>12/06/2014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DEDDA-958C-440A-99B9-ACD628EB5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459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666661" y="6273225"/>
            <a:ext cx="34724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www.commtap.org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980025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3913-B1B7-4F33-8C2B-0B0FFBC76E0B}" type="datetimeFigureOut">
              <a:rPr lang="en-GB" smtClean="0"/>
              <a:t>12/06/2014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DEDDA-958C-440A-99B9-ACD628EB5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145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3913-B1B7-4F33-8C2B-0B0FFBC76E0B}" type="datetimeFigureOut">
              <a:rPr lang="en-GB" smtClean="0"/>
              <a:t>12/06/2014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DEDDA-958C-440A-99B9-ACD628EB5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952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3913-B1B7-4F33-8C2B-0B0FFBC76E0B}" type="datetimeFigureOut">
              <a:rPr lang="en-GB" smtClean="0"/>
              <a:t>12/06/2014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DEDDA-958C-440A-99B9-ACD628EB5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722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3913-B1B7-4F33-8C2B-0B0FFBC76E0B}" type="datetimeFigureOut">
              <a:rPr lang="en-GB" smtClean="0"/>
              <a:t>12/06/2014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DEDDA-958C-440A-99B9-ACD628EB5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835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3913-B1B7-4F33-8C2B-0B0FFBC76E0B}" type="datetimeFigureOut">
              <a:rPr lang="en-GB" smtClean="0"/>
              <a:t>12/06/2014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DEDDA-958C-440A-99B9-ACD628EB5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863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3913-B1B7-4F33-8C2B-0B0FFBC76E0B}" type="datetimeFigureOut">
              <a:rPr lang="en-GB" smtClean="0"/>
              <a:t>12/06/2014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DEDDA-958C-440A-99B9-ACD628EB5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25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3913-B1B7-4F33-8C2B-0B0FFBC76E0B}" type="datetimeFigureOut">
              <a:rPr lang="en-GB" smtClean="0"/>
              <a:t>12/06/2014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DEDDA-958C-440A-99B9-ACD628EB5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277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33913-B1B7-4F33-8C2B-0B0FFBC76E0B}" type="datetimeFigureOut">
              <a:rPr lang="en-GB" smtClean="0"/>
              <a:t>12/06/2014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DEDDA-958C-440A-99B9-ACD628EB5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058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speechbite.com" TargetMode="External"/><Relationship Id="rId2" Type="http://schemas.openxmlformats.org/officeDocument/2006/relationships/hyperlink" Target="http://www.thecommunicationtrust.org.uk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" y="2996952"/>
            <a:ext cx="9144002" cy="1470025"/>
          </a:xfrm>
        </p:spPr>
        <p:txBody>
          <a:bodyPr>
            <a:normAutofit fontScale="90000"/>
          </a:bodyPr>
          <a:lstStyle/>
          <a:p>
            <a:r>
              <a:rPr lang="en-GB" sz="6700" b="1" dirty="0" smtClean="0"/>
              <a:t>Commtap</a:t>
            </a:r>
            <a:br>
              <a:rPr lang="en-GB" sz="6700" b="1" dirty="0" smtClean="0"/>
            </a:br>
            <a:r>
              <a:rPr lang="en-GB" sz="3100" i="1" dirty="0"/>
              <a:t>F</a:t>
            </a:r>
            <a:r>
              <a:rPr lang="en-GB" sz="3100" i="1" dirty="0" smtClean="0"/>
              <a:t>ree </a:t>
            </a:r>
            <a:r>
              <a:rPr lang="en-GB" sz="3100" i="1" dirty="0"/>
              <a:t>web based resource for working with children and </a:t>
            </a:r>
            <a:r>
              <a:rPr lang="en-GB" sz="3100" i="1" dirty="0" smtClean="0"/>
              <a:t>adults with communication difficulties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www.commtap.org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94" y="260648"/>
            <a:ext cx="2915816" cy="104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52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252520" cy="714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4650" y="4853845"/>
            <a:ext cx="880119" cy="604800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73726" y="4997861"/>
            <a:ext cx="1080120" cy="36004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87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20639E-6 L 0.21962 -0.001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72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582" y="0"/>
            <a:ext cx="9218882" cy="63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loud 1"/>
          <p:cNvSpPr/>
          <p:nvPr/>
        </p:nvSpPr>
        <p:spPr>
          <a:xfrm>
            <a:off x="1907704" y="5194837"/>
            <a:ext cx="4896544" cy="72008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87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5130"/>
            <a:ext cx="9180512" cy="7115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187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80512" cy="703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600" y="1700808"/>
            <a:ext cx="874881" cy="601200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3059832" y="2060848"/>
            <a:ext cx="504056" cy="272987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87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99445E-6 L -0.74704 0.008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61" y="4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2" y="0"/>
            <a:ext cx="9217024" cy="7019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72816"/>
            <a:ext cx="871537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187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1466"/>
            <a:ext cx="9144000" cy="7099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187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709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600" y="1700808"/>
            <a:ext cx="874881" cy="601200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7236296" y="2060847"/>
            <a:ext cx="504056" cy="272987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87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69829E-6 L -0.29809 -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13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959" y="0"/>
            <a:ext cx="829660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1" y="1556792"/>
            <a:ext cx="877887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187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926"/>
            <a:ext cx="9199379" cy="7098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187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" y="0"/>
            <a:ext cx="9143367" cy="6692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1556792"/>
            <a:ext cx="877887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187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Quick tour!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780928"/>
            <a:ext cx="2160240" cy="1484473"/>
          </a:xfrm>
        </p:spPr>
      </p:pic>
    </p:spTree>
    <p:extLst>
      <p:ext uri="{BB962C8B-B14F-4D97-AF65-F5344CB8AC3E}">
        <p14:creationId xmlns:p14="http://schemas.microsoft.com/office/powerpoint/2010/main" val="294128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86904E-7 L 0.63004 -0.0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93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0"/>
            <a:ext cx="8446802" cy="6858000"/>
          </a:xfr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869160"/>
            <a:ext cx="871537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656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234942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187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" y="0"/>
            <a:ext cx="9143367" cy="6692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484784"/>
            <a:ext cx="877887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215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9384" y="0"/>
            <a:ext cx="809775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187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Finding Activities on the Site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1. Go to the site – www.commtap.org. Go to the </a:t>
            </a:r>
            <a:r>
              <a:rPr lang="en-GB" dirty="0" smtClean="0"/>
              <a:t>primary or secondary </a:t>
            </a:r>
            <a:r>
              <a:rPr lang="en-GB" dirty="0"/>
              <a:t>section.</a:t>
            </a:r>
          </a:p>
          <a:p>
            <a:pPr marL="0" indent="0">
              <a:buNone/>
            </a:pPr>
            <a:r>
              <a:rPr lang="en-GB" dirty="0"/>
              <a:t>2. Find some activities for talking about </a:t>
            </a:r>
            <a:r>
              <a:rPr lang="en-GB" dirty="0" smtClean="0"/>
              <a:t>past </a:t>
            </a:r>
            <a:r>
              <a:rPr lang="en-GB" dirty="0"/>
              <a:t>events. What levels are they?</a:t>
            </a:r>
          </a:p>
          <a:p>
            <a:pPr marL="0" indent="0">
              <a:buNone/>
            </a:pPr>
            <a:r>
              <a:rPr lang="en-GB" dirty="0"/>
              <a:t>3. </a:t>
            </a:r>
            <a:r>
              <a:rPr lang="en-GB" dirty="0" smtClean="0"/>
              <a:t>Find something </a:t>
            </a:r>
            <a:r>
              <a:rPr lang="en-GB" dirty="0"/>
              <a:t>in Maths Number level </a:t>
            </a:r>
            <a:r>
              <a:rPr lang="en-GB" dirty="0" smtClean="0"/>
              <a:t>P5;</a:t>
            </a:r>
          </a:p>
          <a:p>
            <a:pPr marL="0" indent="0">
              <a:buNone/>
            </a:pPr>
            <a:r>
              <a:rPr lang="en-GB" dirty="0" smtClean="0"/>
              <a:t>4. Find something </a:t>
            </a:r>
            <a:r>
              <a:rPr lang="en-GB" dirty="0"/>
              <a:t>at PHSE (Personal, Social and Health Education) L1. </a:t>
            </a:r>
          </a:p>
          <a:p>
            <a:pPr marL="0" indent="0">
              <a:buNone/>
            </a:pPr>
            <a:r>
              <a:rPr lang="en-GB" dirty="0" smtClean="0"/>
              <a:t>5</a:t>
            </a:r>
            <a:r>
              <a:rPr lang="en-GB" dirty="0"/>
              <a:t>. </a:t>
            </a:r>
            <a:r>
              <a:rPr lang="en-GB" dirty="0" smtClean="0"/>
              <a:t>Find </a:t>
            </a:r>
            <a:r>
              <a:rPr lang="en-GB" dirty="0"/>
              <a:t>the P Scales/National Curriculum descriptions table. </a:t>
            </a:r>
          </a:p>
        </p:txBody>
      </p:sp>
    </p:spTree>
    <p:extLst>
      <p:ext uri="{BB962C8B-B14F-4D97-AF65-F5344CB8AC3E}">
        <p14:creationId xmlns:p14="http://schemas.microsoft.com/office/powerpoint/2010/main" val="123786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8002" y="-171400"/>
            <a:ext cx="9308416" cy="681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loud 1"/>
          <p:cNvSpPr/>
          <p:nvPr/>
        </p:nvSpPr>
        <p:spPr>
          <a:xfrm>
            <a:off x="2195736" y="3933056"/>
            <a:ext cx="5184576" cy="1512168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loud 3"/>
          <p:cNvSpPr/>
          <p:nvPr/>
        </p:nvSpPr>
        <p:spPr>
          <a:xfrm>
            <a:off x="5004048" y="567162"/>
            <a:ext cx="2520280" cy="72008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87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"/>
          <a:stretch/>
        </p:blipFill>
        <p:spPr bwMode="auto">
          <a:xfrm>
            <a:off x="444730" y="4295"/>
            <a:ext cx="8424936" cy="683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313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" t="2605" r="1938"/>
          <a:stretch/>
        </p:blipFill>
        <p:spPr>
          <a:xfrm>
            <a:off x="12122" y="0"/>
            <a:ext cx="9094488" cy="58772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423920" y="0"/>
            <a:ext cx="720080" cy="4597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loud 4"/>
          <p:cNvSpPr/>
          <p:nvPr/>
        </p:nvSpPr>
        <p:spPr>
          <a:xfrm>
            <a:off x="-180528" y="927202"/>
            <a:ext cx="3600400" cy="1781718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87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40" y="-5957"/>
            <a:ext cx="6423960" cy="686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3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13172"/>
            <a:ext cx="7488832" cy="692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3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" t="13571" r="2343" b="1756"/>
          <a:stretch/>
        </p:blipFill>
        <p:spPr bwMode="auto">
          <a:xfrm>
            <a:off x="0" y="0"/>
            <a:ext cx="9165600" cy="707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600" y="1556792"/>
            <a:ext cx="874881" cy="601200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3059832" y="1916832"/>
            <a:ext cx="504056" cy="272987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96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99445E-6 L -0.74704 0.008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61" y="4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4" grpId="2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0"/>
            <a:ext cx="6984776" cy="6839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3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3" t="11796" r="14944" b="4174"/>
          <a:stretch/>
        </p:blipFill>
        <p:spPr bwMode="auto">
          <a:xfrm>
            <a:off x="1403648" y="0"/>
            <a:ext cx="628551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3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Creating Activities: Coming Very Soon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Create your own set of activities on Commtap</a:t>
            </a:r>
          </a:p>
          <a:p>
            <a:r>
              <a:rPr lang="en-GB" dirty="0" smtClean="0"/>
              <a:t>Choose whether or not you want to share them on the site</a:t>
            </a:r>
          </a:p>
          <a:p>
            <a:r>
              <a:rPr lang="en-GB" dirty="0" smtClean="0"/>
              <a:t>Choose to share them as yourself or anonymously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05064"/>
            <a:ext cx="172819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969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8141040" cy="4525963"/>
          </a:xfrm>
        </p:spPr>
      </p:pic>
      <p:sp>
        <p:nvSpPr>
          <p:cNvPr id="5" name="Cloud 4"/>
          <p:cNvSpPr/>
          <p:nvPr/>
        </p:nvSpPr>
        <p:spPr>
          <a:xfrm>
            <a:off x="323528" y="2564904"/>
            <a:ext cx="8208912" cy="1872208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19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8520" y="0"/>
            <a:ext cx="936938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loud 1"/>
          <p:cNvSpPr/>
          <p:nvPr/>
        </p:nvSpPr>
        <p:spPr>
          <a:xfrm>
            <a:off x="3347864" y="908720"/>
            <a:ext cx="1728192" cy="36004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4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2348880"/>
            <a:ext cx="9303841" cy="1800200"/>
          </a:xfrm>
        </p:spPr>
      </p:pic>
      <p:sp>
        <p:nvSpPr>
          <p:cNvPr id="6" name="Cloud 5"/>
          <p:cNvSpPr/>
          <p:nvPr/>
        </p:nvSpPr>
        <p:spPr>
          <a:xfrm>
            <a:off x="2483768" y="2636912"/>
            <a:ext cx="3744416" cy="1152128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55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5987" y="0"/>
            <a:ext cx="690454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loud 1"/>
          <p:cNvSpPr/>
          <p:nvPr/>
        </p:nvSpPr>
        <p:spPr>
          <a:xfrm>
            <a:off x="5580112" y="1196752"/>
            <a:ext cx="1800200" cy="1296144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51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4604" y="0"/>
            <a:ext cx="79073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533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3030" y="0"/>
            <a:ext cx="633046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36175" y="-740568"/>
            <a:ext cx="877887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533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6.75613E-7 L 3.88889E-6 1.130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5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4352" y="0"/>
            <a:ext cx="612781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36175" y="-740568"/>
            <a:ext cx="877887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533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6.75613E-7 L 3.88889E-6 1.130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5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" t="13333" r="2555" b="1736"/>
          <a:stretch/>
        </p:blipFill>
        <p:spPr bwMode="auto">
          <a:xfrm>
            <a:off x="0" y="0"/>
            <a:ext cx="9165600" cy="7096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562" y="1628800"/>
            <a:ext cx="871537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292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5584" y="0"/>
            <a:ext cx="73653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loud 1"/>
          <p:cNvSpPr/>
          <p:nvPr/>
        </p:nvSpPr>
        <p:spPr>
          <a:xfrm>
            <a:off x="395536" y="1988840"/>
            <a:ext cx="6048672" cy="576064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33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360" y="141680"/>
            <a:ext cx="8795801" cy="6574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loud 1"/>
          <p:cNvSpPr/>
          <p:nvPr/>
        </p:nvSpPr>
        <p:spPr>
          <a:xfrm>
            <a:off x="3779912" y="2852936"/>
            <a:ext cx="6192688" cy="4005064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33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9696" y="0"/>
            <a:ext cx="667712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533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60" r="25672"/>
          <a:stretch/>
        </p:blipFill>
        <p:spPr bwMode="auto">
          <a:xfrm>
            <a:off x="-1" y="-25248"/>
            <a:ext cx="9137857" cy="3958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loud 1"/>
          <p:cNvSpPr/>
          <p:nvPr/>
        </p:nvSpPr>
        <p:spPr>
          <a:xfrm>
            <a:off x="-1" y="3212976"/>
            <a:ext cx="2987825" cy="108012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33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926" y="0"/>
            <a:ext cx="813466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533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769" y="0"/>
            <a:ext cx="764498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533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Databases of Evidence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4000" b="1" dirty="0"/>
              <a:t>What Works</a:t>
            </a:r>
          </a:p>
          <a:p>
            <a:pPr marL="0" indent="0">
              <a:buNone/>
            </a:pPr>
            <a:r>
              <a:rPr lang="en-GB" sz="4000" dirty="0">
                <a:hlinkClick r:id="rId2"/>
              </a:rPr>
              <a:t>www.thecommunicationtrust.org.uk</a:t>
            </a:r>
            <a:endParaRPr lang="en-GB" sz="4000" dirty="0"/>
          </a:p>
          <a:p>
            <a:pPr marL="0" indent="0">
              <a:buNone/>
            </a:pPr>
            <a:endParaRPr lang="en-GB" sz="4000" b="1" dirty="0" smtClean="0"/>
          </a:p>
          <a:p>
            <a:pPr marL="0" indent="0">
              <a:buNone/>
            </a:pPr>
            <a:r>
              <a:rPr lang="en-GB" sz="4000" b="1" dirty="0" err="1" smtClean="0"/>
              <a:t>speechBITE</a:t>
            </a:r>
            <a:r>
              <a:rPr lang="en-GB" sz="4000" dirty="0" smtClean="0"/>
              <a:t> </a:t>
            </a:r>
            <a:endParaRPr lang="en-GB" sz="4000" dirty="0"/>
          </a:p>
          <a:p>
            <a:pPr marL="0" indent="0">
              <a:buNone/>
            </a:pPr>
            <a:r>
              <a:rPr lang="en-GB" sz="4000" dirty="0" smtClean="0">
                <a:hlinkClick r:id="rId3" action="ppaction://hlinkfile"/>
              </a:rPr>
              <a:t>speechbite.com</a:t>
            </a:r>
            <a:endParaRPr lang="en-GB" sz="40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898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</a:t>
            </a:r>
            <a:r>
              <a:rPr lang="en-GB" dirty="0" smtClean="0"/>
              <a:t>riteria for showing training for intervention techniques on Commtap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en-GB" dirty="0" smtClean="0"/>
              <a:t>Techniques </a:t>
            </a:r>
            <a:r>
              <a:rPr lang="en-GB" dirty="0"/>
              <a:t>should conform to the criteria set out for inclusion in the What Works database </a:t>
            </a:r>
            <a:r>
              <a:rPr lang="en-GB" dirty="0" smtClean="0"/>
              <a:t>for </a:t>
            </a:r>
            <a:r>
              <a:rPr lang="en-GB" dirty="0"/>
              <a:t>interventions for </a:t>
            </a:r>
            <a:r>
              <a:rPr lang="en-GB" dirty="0" smtClean="0"/>
              <a:t>children (and similarly for adults);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dirty="0" smtClean="0"/>
              <a:t>There </a:t>
            </a:r>
            <a:r>
              <a:rPr lang="en-GB" dirty="0"/>
              <a:t>should be detailed information about who the technique helps: any claims to the success of a technique should clearly state the profile of the people that these claims apply to</a:t>
            </a:r>
            <a:r>
              <a:rPr lang="en-GB" dirty="0" smtClean="0"/>
              <a:t>;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dirty="0" smtClean="0"/>
              <a:t>For </a:t>
            </a:r>
            <a:r>
              <a:rPr lang="en-GB" dirty="0"/>
              <a:t>those that an intervention may not help, the fact of having gone through a particular intervention should not result in the loss or significant reduction of effectiveness of another communication option - for example if this alternative option is started when a child has passed the age for optimal learning of such an option;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GB" dirty="0"/>
          </a:p>
          <a:p>
            <a:pPr marL="514350" indent="-514350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48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</a:t>
            </a:r>
            <a:r>
              <a:rPr lang="en-GB" dirty="0" smtClean="0"/>
              <a:t>riteria </a:t>
            </a:r>
            <a:r>
              <a:rPr lang="en-GB" dirty="0"/>
              <a:t>for showing training for intervention techniques on Commtap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GB" dirty="0" smtClean="0"/>
              <a:t>In </a:t>
            </a:r>
            <a:r>
              <a:rPr lang="en-GB" dirty="0"/>
              <a:t>general, intervention techniques should be inclusive - rather than exclusive - of other communication methods (including speech, sign, picture symbols, aided communication);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GB" dirty="0" smtClean="0"/>
              <a:t>Information </a:t>
            </a:r>
            <a:r>
              <a:rPr lang="en-GB" dirty="0"/>
              <a:t>about what </a:t>
            </a:r>
            <a:r>
              <a:rPr lang="en-GB" dirty="0" smtClean="0"/>
              <a:t>methods </a:t>
            </a:r>
            <a:r>
              <a:rPr lang="en-GB" dirty="0"/>
              <a:t>an intervention technique includes should be freely available: it should not be a "secret recipe" as this makes it difficult for people to know what is really being offered;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GB" dirty="0" smtClean="0"/>
              <a:t>Intervention </a:t>
            </a:r>
            <a:r>
              <a:rPr lang="en-GB" dirty="0"/>
              <a:t>techniques should be realistic in terms of the amount of time and money required: methods which require a significant amount of time - particularly from a specialist - and/or significant amounts of money should be avoided;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583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</a:t>
            </a:r>
            <a:r>
              <a:rPr lang="en-GB" dirty="0" smtClean="0"/>
              <a:t>riteria </a:t>
            </a:r>
            <a:r>
              <a:rPr lang="en-GB" dirty="0"/>
              <a:t>for showing training for intervention techniques on Commtap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en-GB" dirty="0"/>
              <a:t>I</a:t>
            </a:r>
            <a:r>
              <a:rPr lang="en-GB" dirty="0" smtClean="0"/>
              <a:t>deally</a:t>
            </a:r>
            <a:r>
              <a:rPr lang="en-GB" dirty="0"/>
              <a:t>, research evidence should come from independent research rather than from those who initially developed it;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GB" dirty="0" smtClean="0"/>
              <a:t>Claims </a:t>
            </a:r>
            <a:r>
              <a:rPr lang="en-GB" dirty="0"/>
              <a:t>for an intervention technique should be realistic about what can be achieved, including not setting up </a:t>
            </a:r>
            <a:r>
              <a:rPr lang="en-GB" dirty="0" smtClean="0"/>
              <a:t>false </a:t>
            </a:r>
            <a:r>
              <a:rPr lang="en-GB" dirty="0"/>
              <a:t>expectations amongst clients/carers about what an intervention can achieve for </a:t>
            </a:r>
            <a:r>
              <a:rPr lang="en-GB" dirty="0" smtClean="0"/>
              <a:t>them;</a:t>
            </a:r>
            <a:endParaRPr lang="en-GB" dirty="0"/>
          </a:p>
          <a:p>
            <a:pPr marL="514350" indent="-514350">
              <a:buFont typeface="+mj-lt"/>
              <a:buAutoNum type="arabicPeriod" startAt="7"/>
            </a:pPr>
            <a:r>
              <a:rPr lang="en-GB" dirty="0"/>
              <a:t>A description of an intervention technique should not imply that Commtap in any way endorses the technique.</a:t>
            </a:r>
          </a:p>
        </p:txBody>
      </p:sp>
    </p:spTree>
    <p:extLst>
      <p:ext uri="{BB962C8B-B14F-4D97-AF65-F5344CB8AC3E}">
        <p14:creationId xmlns:p14="http://schemas.microsoft.com/office/powerpoint/2010/main" val="424482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65600" cy="7146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562" y="1628800"/>
            <a:ext cx="871537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373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813" y="0"/>
            <a:ext cx="877289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533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360" y="5949"/>
            <a:ext cx="8795801" cy="684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533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088622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533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5863" y="0"/>
            <a:ext cx="628479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533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76397" y="0"/>
            <a:ext cx="486372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533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Finding Events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GB" dirty="0" smtClean="0"/>
              <a:t>Find some training and events in London.</a:t>
            </a:r>
          </a:p>
          <a:p>
            <a:pPr marL="514350" indent="-514350">
              <a:buAutoNum type="arabicPeriod"/>
            </a:pPr>
            <a:r>
              <a:rPr lang="en-GB" dirty="0" smtClean="0"/>
              <a:t>Find the application for an organisation page on Commtap.</a:t>
            </a:r>
          </a:p>
          <a:p>
            <a:pPr marL="514350" indent="-514350">
              <a:buAutoNum type="arabicPeriod"/>
            </a:pPr>
            <a:r>
              <a:rPr lang="en-GB" dirty="0" smtClean="0"/>
              <a:t>Find this </a:t>
            </a:r>
            <a:r>
              <a:rPr lang="en-GB" smtClean="0"/>
              <a:t>event!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50202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17567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9600" dirty="0" smtClean="0"/>
              <a:t>Questions</a:t>
            </a:r>
            <a:endParaRPr lang="en-GB" sz="9600" dirty="0"/>
          </a:p>
        </p:txBody>
      </p:sp>
    </p:spTree>
    <p:extLst>
      <p:ext uri="{BB962C8B-B14F-4D97-AF65-F5344CB8AC3E}">
        <p14:creationId xmlns:p14="http://schemas.microsoft.com/office/powerpoint/2010/main" val="108086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9166492" cy="6787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562" y="1628800"/>
            <a:ext cx="871537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651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" t="13571" r="2343" b="1756"/>
          <a:stretch/>
        </p:blipFill>
        <p:spPr bwMode="auto">
          <a:xfrm>
            <a:off x="0" y="0"/>
            <a:ext cx="9165600" cy="707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562" y="1628800"/>
            <a:ext cx="871537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616" y="2708920"/>
            <a:ext cx="880119" cy="6048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11320"/>
            <a:ext cx="542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7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22628E-6 L -0.36736 -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68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20639E-6 L 0.21962 -0.0018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72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84621" cy="681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4650" y="4509120"/>
            <a:ext cx="880119" cy="604800"/>
          </a:xfrm>
          <a:prstGeom prst="rect">
            <a:avLst/>
          </a:prstGeom>
        </p:spPr>
      </p:pic>
      <p:sp>
        <p:nvSpPr>
          <p:cNvPr id="2" name="Cloud 1"/>
          <p:cNvSpPr/>
          <p:nvPr/>
        </p:nvSpPr>
        <p:spPr>
          <a:xfrm>
            <a:off x="73726" y="4653136"/>
            <a:ext cx="1080120" cy="36004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51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20639E-6 L 0.21962 -0.001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72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7002" y="0"/>
            <a:ext cx="878251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4650" y="2996952"/>
            <a:ext cx="880119" cy="604800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73726" y="3140968"/>
            <a:ext cx="1080120" cy="36004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87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20639E-6 L 0.21962 -0.001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72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1353</TotalTime>
  <Words>459</Words>
  <Application>Microsoft Office PowerPoint</Application>
  <PresentationFormat>On-screen Show (4:3)</PresentationFormat>
  <Paragraphs>35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Commtap Free web based resource for working with children and adults with communication difficulties www.commtap.org</vt:lpstr>
      <vt:lpstr>Quick tour!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Finding Activities on the Site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Creating Activities: Coming Very Soon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Databases of Evidence</vt:lpstr>
      <vt:lpstr>Criteria for showing training for intervention techniques on Commtap</vt:lpstr>
      <vt:lpstr>Criteria for showing training for intervention techniques on Commtap</vt:lpstr>
      <vt:lpstr>Criteria for showing training for intervention techniques on Commtap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Finding Events</vt:lpstr>
      <vt:lpstr>PowerPoint Presentation</vt:lpstr>
    </vt:vector>
  </TitlesOfParts>
  <Company>MESH Computers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Neil (Commtap)</dc:creator>
  <cp:lastModifiedBy>Neil</cp:lastModifiedBy>
  <cp:revision>39</cp:revision>
  <dcterms:created xsi:type="dcterms:W3CDTF">2014-06-09T16:19:12Z</dcterms:created>
  <dcterms:modified xsi:type="dcterms:W3CDTF">2014-06-12T10:54:27Z</dcterms:modified>
</cp:coreProperties>
</file>