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4" r:id="rId3"/>
    <p:sldId id="261" r:id="rId4"/>
    <p:sldId id="265" r:id="rId5"/>
    <p:sldId id="266" r:id="rId6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608" autoAdjust="0"/>
  </p:normalViewPr>
  <p:slideViewPr>
    <p:cSldViewPr>
      <p:cViewPr varScale="1">
        <p:scale>
          <a:sx n="66" d="100"/>
          <a:sy n="66" d="100"/>
        </p:scale>
        <p:origin x="1699" y="4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7BB9E-D660-4602-9B59-B699AA45552C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8B64B-3F71-4266-B5E6-8CCFA207EFD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46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Full core 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64B-3F71-4266-B5E6-8CCFA207EFD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11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Starter core 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64B-3F71-4266-B5E6-8CCFA207EFD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24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37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667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295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 x 6 (text-above) grid - Commtap Symboliser DO NOT EDIT THI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ommtap Symbol Text Placeholder 1"/>
          <p:cNvSpPr>
            <a:spLocks noGrp="1"/>
          </p:cNvSpPr>
          <p:nvPr>
            <p:ph type="body" idx="13" hasCustomPrompt="1"/>
          </p:nvPr>
        </p:nvSpPr>
        <p:spPr>
          <a:xfrm>
            <a:off x="0" y="0"/>
            <a:ext cx="1238250" cy="228600"/>
          </a:xfr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" name="Commtap Symbol 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1" name="Commtap Symbol 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3" name="Commtap Symbol 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5" name="Commtap Symbol 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7" name="Commtap Symbol 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9" name="Commtap Symbol 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123825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1" name="Commtap Symbol 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123825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3" name="Commtap Symbol 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123825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5" name="Commtap Symbol 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123825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7" name="Commtap Symbol Text Placeholder 11"/>
          <p:cNvSpPr>
            <a:spLocks noGrp="1"/>
          </p:cNvSpPr>
          <p:nvPr>
            <p:ph type="body" sz="quarter" idx="23" hasCustomPrompt="1"/>
          </p:nvPr>
        </p:nvSpPr>
        <p:spPr>
          <a:xfrm>
            <a:off x="123825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9" name="Commtap Symbol 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123825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1" name="Commtap Symbol Text Placeholder 13"/>
          <p:cNvSpPr>
            <a:spLocks noGrp="1"/>
          </p:cNvSpPr>
          <p:nvPr>
            <p:ph type="body" sz="quarter" idx="25" hasCustomPrompt="1"/>
          </p:nvPr>
        </p:nvSpPr>
        <p:spPr>
          <a:xfrm>
            <a:off x="247650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3" name="Commtap Symbol Text Placeholder 14"/>
          <p:cNvSpPr>
            <a:spLocks noGrp="1"/>
          </p:cNvSpPr>
          <p:nvPr>
            <p:ph type="body" sz="quarter" idx="26" hasCustomPrompt="1"/>
          </p:nvPr>
        </p:nvSpPr>
        <p:spPr>
          <a:xfrm>
            <a:off x="247650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5" name="Commtap Symbol Text Placeholder 15"/>
          <p:cNvSpPr>
            <a:spLocks noGrp="1"/>
          </p:cNvSpPr>
          <p:nvPr>
            <p:ph type="body" sz="quarter" idx="27" hasCustomPrompt="1"/>
          </p:nvPr>
        </p:nvSpPr>
        <p:spPr>
          <a:xfrm>
            <a:off x="247650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7" name="Commtap Symbol Text Placeholder 16"/>
          <p:cNvSpPr>
            <a:spLocks noGrp="1"/>
          </p:cNvSpPr>
          <p:nvPr>
            <p:ph type="body" sz="quarter" idx="28" hasCustomPrompt="1"/>
          </p:nvPr>
        </p:nvSpPr>
        <p:spPr>
          <a:xfrm>
            <a:off x="247650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39" name="Commtap Symbol Text Placeholder 17"/>
          <p:cNvSpPr>
            <a:spLocks noGrp="1"/>
          </p:cNvSpPr>
          <p:nvPr>
            <p:ph type="body" sz="quarter" idx="29" hasCustomPrompt="1"/>
          </p:nvPr>
        </p:nvSpPr>
        <p:spPr>
          <a:xfrm>
            <a:off x="247650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1" name="Commtap Symbol 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247650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3" name="Commtap Symbol Text Placeholder 19"/>
          <p:cNvSpPr>
            <a:spLocks noGrp="1"/>
          </p:cNvSpPr>
          <p:nvPr>
            <p:ph type="body" sz="quarter" idx="31" hasCustomPrompt="1"/>
          </p:nvPr>
        </p:nvSpPr>
        <p:spPr>
          <a:xfrm>
            <a:off x="371475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5" name="Commtap Symbol Text Placeholder 20"/>
          <p:cNvSpPr>
            <a:spLocks noGrp="1"/>
          </p:cNvSpPr>
          <p:nvPr>
            <p:ph type="body" sz="quarter" idx="32" hasCustomPrompt="1"/>
          </p:nvPr>
        </p:nvSpPr>
        <p:spPr>
          <a:xfrm>
            <a:off x="371475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7" name="Commtap Symbol 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71475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49" name="Commtap Symbol Text Placeholder 22"/>
          <p:cNvSpPr>
            <a:spLocks noGrp="1"/>
          </p:cNvSpPr>
          <p:nvPr>
            <p:ph type="body" sz="quarter" idx="34" hasCustomPrompt="1"/>
          </p:nvPr>
        </p:nvSpPr>
        <p:spPr>
          <a:xfrm>
            <a:off x="371475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1" name="Commtap Symbol Text Placeholder 23"/>
          <p:cNvSpPr>
            <a:spLocks noGrp="1"/>
          </p:cNvSpPr>
          <p:nvPr>
            <p:ph type="body" sz="quarter" idx="35" hasCustomPrompt="1"/>
          </p:nvPr>
        </p:nvSpPr>
        <p:spPr>
          <a:xfrm>
            <a:off x="371475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3" name="Commtap Symbol Text Placeholder 24"/>
          <p:cNvSpPr>
            <a:spLocks noGrp="1"/>
          </p:cNvSpPr>
          <p:nvPr>
            <p:ph type="body" sz="quarter" idx="36" hasCustomPrompt="1"/>
          </p:nvPr>
        </p:nvSpPr>
        <p:spPr>
          <a:xfrm>
            <a:off x="371475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5" name="Commtap Symbol Text Placeholder 25"/>
          <p:cNvSpPr>
            <a:spLocks noGrp="1"/>
          </p:cNvSpPr>
          <p:nvPr>
            <p:ph type="body" sz="quarter" idx="37" hasCustomPrompt="1"/>
          </p:nvPr>
        </p:nvSpPr>
        <p:spPr>
          <a:xfrm>
            <a:off x="495300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7" name="Commtap Symbol Text Placeholder 26"/>
          <p:cNvSpPr>
            <a:spLocks noGrp="1"/>
          </p:cNvSpPr>
          <p:nvPr>
            <p:ph type="body" sz="quarter" idx="38" hasCustomPrompt="1"/>
          </p:nvPr>
        </p:nvSpPr>
        <p:spPr>
          <a:xfrm>
            <a:off x="495300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59" name="Commtap Symbol Text Placeholder 27"/>
          <p:cNvSpPr>
            <a:spLocks noGrp="1"/>
          </p:cNvSpPr>
          <p:nvPr>
            <p:ph type="body" sz="quarter" idx="39" hasCustomPrompt="1"/>
          </p:nvPr>
        </p:nvSpPr>
        <p:spPr>
          <a:xfrm>
            <a:off x="495300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1" name="Commtap Symbol Text Placeholder 28"/>
          <p:cNvSpPr>
            <a:spLocks noGrp="1"/>
          </p:cNvSpPr>
          <p:nvPr>
            <p:ph type="body" sz="quarter" idx="40" hasCustomPrompt="1"/>
          </p:nvPr>
        </p:nvSpPr>
        <p:spPr>
          <a:xfrm>
            <a:off x="495300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3" name="Commtap Symbol Text Placeholder 29"/>
          <p:cNvSpPr>
            <a:spLocks noGrp="1"/>
          </p:cNvSpPr>
          <p:nvPr>
            <p:ph type="body" sz="quarter" idx="41" hasCustomPrompt="1"/>
          </p:nvPr>
        </p:nvSpPr>
        <p:spPr>
          <a:xfrm>
            <a:off x="495300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5" name="Commtap Symbol Text Placeholder 30"/>
          <p:cNvSpPr>
            <a:spLocks noGrp="1"/>
          </p:cNvSpPr>
          <p:nvPr>
            <p:ph type="body" sz="quarter" idx="42" hasCustomPrompt="1"/>
          </p:nvPr>
        </p:nvSpPr>
        <p:spPr>
          <a:xfrm>
            <a:off x="495300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7" name="Commtap Symbol Text Placeholder 31"/>
          <p:cNvSpPr>
            <a:spLocks noGrp="1"/>
          </p:cNvSpPr>
          <p:nvPr>
            <p:ph type="body" sz="quarter" idx="43" hasCustomPrompt="1"/>
          </p:nvPr>
        </p:nvSpPr>
        <p:spPr>
          <a:xfrm>
            <a:off x="619125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69" name="Commtap Symbol Text Placeholder 32"/>
          <p:cNvSpPr>
            <a:spLocks noGrp="1"/>
          </p:cNvSpPr>
          <p:nvPr>
            <p:ph type="body" sz="quarter" idx="44" hasCustomPrompt="1"/>
          </p:nvPr>
        </p:nvSpPr>
        <p:spPr>
          <a:xfrm>
            <a:off x="619125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1" name="Commtap Symbol Text Placeholder 33"/>
          <p:cNvSpPr>
            <a:spLocks noGrp="1"/>
          </p:cNvSpPr>
          <p:nvPr>
            <p:ph type="body" sz="quarter" idx="45" hasCustomPrompt="1"/>
          </p:nvPr>
        </p:nvSpPr>
        <p:spPr>
          <a:xfrm>
            <a:off x="619125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3" name="Commtap Symbol Text Placeholder 34"/>
          <p:cNvSpPr>
            <a:spLocks noGrp="1"/>
          </p:cNvSpPr>
          <p:nvPr>
            <p:ph type="body" sz="quarter" idx="46" hasCustomPrompt="1"/>
          </p:nvPr>
        </p:nvSpPr>
        <p:spPr>
          <a:xfrm>
            <a:off x="619125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5" name="Commtap Symbol Text Placeholder 35"/>
          <p:cNvSpPr>
            <a:spLocks noGrp="1"/>
          </p:cNvSpPr>
          <p:nvPr>
            <p:ph type="body" sz="quarter" idx="47" hasCustomPrompt="1"/>
          </p:nvPr>
        </p:nvSpPr>
        <p:spPr>
          <a:xfrm>
            <a:off x="619125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7" name="Commtap Symbol Text Placeholder 36"/>
          <p:cNvSpPr>
            <a:spLocks noGrp="1"/>
          </p:cNvSpPr>
          <p:nvPr>
            <p:ph type="body" sz="quarter" idx="48" hasCustomPrompt="1"/>
          </p:nvPr>
        </p:nvSpPr>
        <p:spPr>
          <a:xfrm>
            <a:off x="619125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79" name="Commtap Symbol Text Placeholder 37"/>
          <p:cNvSpPr>
            <a:spLocks noGrp="1"/>
          </p:cNvSpPr>
          <p:nvPr>
            <p:ph type="body" sz="quarter" idx="49" hasCustomPrompt="1"/>
          </p:nvPr>
        </p:nvSpPr>
        <p:spPr>
          <a:xfrm>
            <a:off x="742950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1" name="Commtap Symbol Text Placeholder 38"/>
          <p:cNvSpPr>
            <a:spLocks noGrp="1"/>
          </p:cNvSpPr>
          <p:nvPr>
            <p:ph type="body" sz="quarter" idx="50" hasCustomPrompt="1"/>
          </p:nvPr>
        </p:nvSpPr>
        <p:spPr>
          <a:xfrm>
            <a:off x="742950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3" name="Commtap Symbol Text Placeholder 39"/>
          <p:cNvSpPr>
            <a:spLocks noGrp="1"/>
          </p:cNvSpPr>
          <p:nvPr>
            <p:ph type="body" sz="quarter" idx="51" hasCustomPrompt="1"/>
          </p:nvPr>
        </p:nvSpPr>
        <p:spPr>
          <a:xfrm>
            <a:off x="742950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5" name="Commtap Symbol Text Placeholder 40"/>
          <p:cNvSpPr>
            <a:spLocks noGrp="1"/>
          </p:cNvSpPr>
          <p:nvPr>
            <p:ph type="body" sz="quarter" idx="52" hasCustomPrompt="1"/>
          </p:nvPr>
        </p:nvSpPr>
        <p:spPr>
          <a:xfrm>
            <a:off x="742950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7" name="Commtap Symbol Text Placeholder 41"/>
          <p:cNvSpPr>
            <a:spLocks noGrp="1"/>
          </p:cNvSpPr>
          <p:nvPr>
            <p:ph type="body" sz="quarter" idx="53" hasCustomPrompt="1"/>
          </p:nvPr>
        </p:nvSpPr>
        <p:spPr>
          <a:xfrm>
            <a:off x="742950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9" name="Commtap Symbol Text Placeholder 42"/>
          <p:cNvSpPr>
            <a:spLocks noGrp="1"/>
          </p:cNvSpPr>
          <p:nvPr>
            <p:ph type="body" sz="quarter" idx="54" hasCustomPrompt="1"/>
          </p:nvPr>
        </p:nvSpPr>
        <p:spPr>
          <a:xfrm>
            <a:off x="742950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1" name="Commtap Symbol Text Placeholder 43"/>
          <p:cNvSpPr>
            <a:spLocks noGrp="1"/>
          </p:cNvSpPr>
          <p:nvPr>
            <p:ph type="body" sz="quarter" idx="55" hasCustomPrompt="1"/>
          </p:nvPr>
        </p:nvSpPr>
        <p:spPr>
          <a:xfrm>
            <a:off x="8667750" y="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3" name="Commtap Symbol Text Placeholder 44"/>
          <p:cNvSpPr>
            <a:spLocks noGrp="1"/>
          </p:cNvSpPr>
          <p:nvPr>
            <p:ph type="body" sz="quarter" idx="56" hasCustomPrompt="1"/>
          </p:nvPr>
        </p:nvSpPr>
        <p:spPr>
          <a:xfrm>
            <a:off x="8667750" y="1143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5" name="Commtap Symbol Text Placeholder 45"/>
          <p:cNvSpPr>
            <a:spLocks noGrp="1"/>
          </p:cNvSpPr>
          <p:nvPr>
            <p:ph type="body" sz="quarter" idx="57" hasCustomPrompt="1"/>
          </p:nvPr>
        </p:nvSpPr>
        <p:spPr>
          <a:xfrm>
            <a:off x="8667750" y="2286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7" name="Commtap Symbol Text Placeholder 46"/>
          <p:cNvSpPr>
            <a:spLocks noGrp="1"/>
          </p:cNvSpPr>
          <p:nvPr>
            <p:ph type="body" sz="quarter" idx="58" hasCustomPrompt="1"/>
          </p:nvPr>
        </p:nvSpPr>
        <p:spPr>
          <a:xfrm>
            <a:off x="8667750" y="3429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9" name="Commtap Symbol Text Placeholder 47"/>
          <p:cNvSpPr>
            <a:spLocks noGrp="1"/>
          </p:cNvSpPr>
          <p:nvPr>
            <p:ph type="body" sz="quarter" idx="59" hasCustomPrompt="1"/>
          </p:nvPr>
        </p:nvSpPr>
        <p:spPr>
          <a:xfrm>
            <a:off x="8667750" y="4572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01" name="Commtap Symbol Text Placeholder 48"/>
          <p:cNvSpPr>
            <a:spLocks noGrp="1"/>
          </p:cNvSpPr>
          <p:nvPr>
            <p:ph type="body" sz="quarter" idx="60" hasCustomPrompt="1"/>
          </p:nvPr>
        </p:nvSpPr>
        <p:spPr>
          <a:xfrm>
            <a:off x="8667750" y="5715000"/>
            <a:ext cx="1238250" cy="22860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00"/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97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48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69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98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77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74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31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0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57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B1D7A-09E4-4432-9FE9-25B2B6550033}" type="datetimeFigureOut">
              <a:rPr lang="en-GB" smtClean="0"/>
              <a:t>22/03/2022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24147-C527-449F-ACFB-E037DAB450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88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emf"/><Relationship Id="rId18" Type="http://schemas.openxmlformats.org/officeDocument/2006/relationships/image" Target="../media/image16.emf"/><Relationship Id="rId26" Type="http://schemas.openxmlformats.org/officeDocument/2006/relationships/image" Target="../media/image24.emf"/><Relationship Id="rId39" Type="http://schemas.openxmlformats.org/officeDocument/2006/relationships/image" Target="../media/image37.emf"/><Relationship Id="rId3" Type="http://schemas.openxmlformats.org/officeDocument/2006/relationships/image" Target="../media/image1.emf"/><Relationship Id="rId21" Type="http://schemas.openxmlformats.org/officeDocument/2006/relationships/image" Target="../media/image19.emf"/><Relationship Id="rId34" Type="http://schemas.openxmlformats.org/officeDocument/2006/relationships/image" Target="../media/image32.emf"/><Relationship Id="rId42" Type="http://schemas.openxmlformats.org/officeDocument/2006/relationships/image" Target="../media/image40.emf"/><Relationship Id="rId47" Type="http://schemas.openxmlformats.org/officeDocument/2006/relationships/image" Target="../media/image45.emf"/><Relationship Id="rId50" Type="http://schemas.openxmlformats.org/officeDocument/2006/relationships/image" Target="../media/image48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5" Type="http://schemas.openxmlformats.org/officeDocument/2006/relationships/image" Target="../media/image23.emf"/><Relationship Id="rId33" Type="http://schemas.openxmlformats.org/officeDocument/2006/relationships/image" Target="../media/image31.emf"/><Relationship Id="rId38" Type="http://schemas.openxmlformats.org/officeDocument/2006/relationships/image" Target="../media/image36.emf"/><Relationship Id="rId46" Type="http://schemas.openxmlformats.org/officeDocument/2006/relationships/image" Target="../media/image44.e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emf"/><Relationship Id="rId20" Type="http://schemas.openxmlformats.org/officeDocument/2006/relationships/image" Target="../media/image18.emf"/><Relationship Id="rId29" Type="http://schemas.openxmlformats.org/officeDocument/2006/relationships/image" Target="../media/image27.emf"/><Relationship Id="rId41" Type="http://schemas.openxmlformats.org/officeDocument/2006/relationships/image" Target="../media/image39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24" Type="http://schemas.openxmlformats.org/officeDocument/2006/relationships/image" Target="../media/image22.emf"/><Relationship Id="rId32" Type="http://schemas.openxmlformats.org/officeDocument/2006/relationships/image" Target="../media/image30.emf"/><Relationship Id="rId37" Type="http://schemas.openxmlformats.org/officeDocument/2006/relationships/image" Target="../media/image35.emf"/><Relationship Id="rId40" Type="http://schemas.openxmlformats.org/officeDocument/2006/relationships/image" Target="../media/image38.emf"/><Relationship Id="rId45" Type="http://schemas.openxmlformats.org/officeDocument/2006/relationships/image" Target="../media/image43.emf"/><Relationship Id="rId5" Type="http://schemas.openxmlformats.org/officeDocument/2006/relationships/image" Target="../media/image3.emf"/><Relationship Id="rId15" Type="http://schemas.openxmlformats.org/officeDocument/2006/relationships/image" Target="../media/image13.emf"/><Relationship Id="rId23" Type="http://schemas.openxmlformats.org/officeDocument/2006/relationships/image" Target="../media/image21.emf"/><Relationship Id="rId28" Type="http://schemas.openxmlformats.org/officeDocument/2006/relationships/image" Target="../media/image26.emf"/><Relationship Id="rId36" Type="http://schemas.openxmlformats.org/officeDocument/2006/relationships/image" Target="../media/image34.emf"/><Relationship Id="rId49" Type="http://schemas.openxmlformats.org/officeDocument/2006/relationships/image" Target="../media/image47.emf"/><Relationship Id="rId10" Type="http://schemas.openxmlformats.org/officeDocument/2006/relationships/image" Target="../media/image8.emf"/><Relationship Id="rId19" Type="http://schemas.openxmlformats.org/officeDocument/2006/relationships/image" Target="../media/image17.emf"/><Relationship Id="rId31" Type="http://schemas.openxmlformats.org/officeDocument/2006/relationships/image" Target="../media/image29.emf"/><Relationship Id="rId44" Type="http://schemas.openxmlformats.org/officeDocument/2006/relationships/image" Target="../media/image42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Relationship Id="rId22" Type="http://schemas.openxmlformats.org/officeDocument/2006/relationships/image" Target="../media/image20.emf"/><Relationship Id="rId27" Type="http://schemas.openxmlformats.org/officeDocument/2006/relationships/image" Target="../media/image25.emf"/><Relationship Id="rId30" Type="http://schemas.openxmlformats.org/officeDocument/2006/relationships/image" Target="../media/image28.emf"/><Relationship Id="rId35" Type="http://schemas.openxmlformats.org/officeDocument/2006/relationships/image" Target="../media/image33.emf"/><Relationship Id="rId43" Type="http://schemas.openxmlformats.org/officeDocument/2006/relationships/image" Target="../media/image41.emf"/><Relationship Id="rId48" Type="http://schemas.openxmlformats.org/officeDocument/2006/relationships/image" Target="../media/image46.emf"/><Relationship Id="rId8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19.emf"/><Relationship Id="rId4" Type="http://schemas.openxmlformats.org/officeDocument/2006/relationships/image" Target="../media/image2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13" Type="http://schemas.openxmlformats.org/officeDocument/2006/relationships/image" Target="../media/image60.emf"/><Relationship Id="rId18" Type="http://schemas.openxmlformats.org/officeDocument/2006/relationships/image" Target="../media/image65.emf"/><Relationship Id="rId26" Type="http://schemas.openxmlformats.org/officeDocument/2006/relationships/image" Target="../media/image73.emf"/><Relationship Id="rId3" Type="http://schemas.openxmlformats.org/officeDocument/2006/relationships/image" Target="../media/image50.emf"/><Relationship Id="rId21" Type="http://schemas.openxmlformats.org/officeDocument/2006/relationships/image" Target="../media/image68.emf"/><Relationship Id="rId34" Type="http://schemas.openxmlformats.org/officeDocument/2006/relationships/image" Target="../media/image81.emf"/><Relationship Id="rId7" Type="http://schemas.openxmlformats.org/officeDocument/2006/relationships/image" Target="../media/image54.emf"/><Relationship Id="rId12" Type="http://schemas.openxmlformats.org/officeDocument/2006/relationships/image" Target="../media/image59.emf"/><Relationship Id="rId17" Type="http://schemas.openxmlformats.org/officeDocument/2006/relationships/image" Target="../media/image64.emf"/><Relationship Id="rId25" Type="http://schemas.openxmlformats.org/officeDocument/2006/relationships/image" Target="../media/image72.emf"/><Relationship Id="rId33" Type="http://schemas.openxmlformats.org/officeDocument/2006/relationships/image" Target="../media/image80.emf"/><Relationship Id="rId2" Type="http://schemas.openxmlformats.org/officeDocument/2006/relationships/image" Target="../media/image49.emf"/><Relationship Id="rId16" Type="http://schemas.openxmlformats.org/officeDocument/2006/relationships/image" Target="../media/image63.emf"/><Relationship Id="rId20" Type="http://schemas.openxmlformats.org/officeDocument/2006/relationships/image" Target="../media/image67.emf"/><Relationship Id="rId29" Type="http://schemas.openxmlformats.org/officeDocument/2006/relationships/image" Target="../media/image7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emf"/><Relationship Id="rId11" Type="http://schemas.openxmlformats.org/officeDocument/2006/relationships/image" Target="../media/image58.emf"/><Relationship Id="rId24" Type="http://schemas.openxmlformats.org/officeDocument/2006/relationships/image" Target="../media/image71.emf"/><Relationship Id="rId32" Type="http://schemas.openxmlformats.org/officeDocument/2006/relationships/image" Target="../media/image79.emf"/><Relationship Id="rId5" Type="http://schemas.openxmlformats.org/officeDocument/2006/relationships/image" Target="../media/image52.emf"/><Relationship Id="rId15" Type="http://schemas.openxmlformats.org/officeDocument/2006/relationships/image" Target="../media/image62.emf"/><Relationship Id="rId23" Type="http://schemas.openxmlformats.org/officeDocument/2006/relationships/image" Target="../media/image70.emf"/><Relationship Id="rId28" Type="http://schemas.openxmlformats.org/officeDocument/2006/relationships/image" Target="../media/image75.emf"/><Relationship Id="rId10" Type="http://schemas.openxmlformats.org/officeDocument/2006/relationships/image" Target="../media/image57.emf"/><Relationship Id="rId19" Type="http://schemas.openxmlformats.org/officeDocument/2006/relationships/image" Target="../media/image66.emf"/><Relationship Id="rId31" Type="http://schemas.openxmlformats.org/officeDocument/2006/relationships/image" Target="../media/image78.emf"/><Relationship Id="rId4" Type="http://schemas.openxmlformats.org/officeDocument/2006/relationships/image" Target="../media/image51.emf"/><Relationship Id="rId9" Type="http://schemas.openxmlformats.org/officeDocument/2006/relationships/image" Target="../media/image56.emf"/><Relationship Id="rId14" Type="http://schemas.openxmlformats.org/officeDocument/2006/relationships/image" Target="../media/image61.emf"/><Relationship Id="rId22" Type="http://schemas.openxmlformats.org/officeDocument/2006/relationships/image" Target="../media/image69.emf"/><Relationship Id="rId27" Type="http://schemas.openxmlformats.org/officeDocument/2006/relationships/image" Target="../media/image74.emf"/><Relationship Id="rId30" Type="http://schemas.openxmlformats.org/officeDocument/2006/relationships/image" Target="../media/image7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emf"/><Relationship Id="rId13" Type="http://schemas.openxmlformats.org/officeDocument/2006/relationships/image" Target="../media/image93.emf"/><Relationship Id="rId3" Type="http://schemas.openxmlformats.org/officeDocument/2006/relationships/image" Target="../media/image83.emf"/><Relationship Id="rId7" Type="http://schemas.openxmlformats.org/officeDocument/2006/relationships/image" Target="../media/image87.emf"/><Relationship Id="rId12" Type="http://schemas.openxmlformats.org/officeDocument/2006/relationships/image" Target="../media/image92.emf"/><Relationship Id="rId2" Type="http://schemas.openxmlformats.org/officeDocument/2006/relationships/image" Target="../media/image82.emf"/><Relationship Id="rId16" Type="http://schemas.openxmlformats.org/officeDocument/2006/relationships/image" Target="../media/image9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emf"/><Relationship Id="rId11" Type="http://schemas.openxmlformats.org/officeDocument/2006/relationships/image" Target="../media/image91.emf"/><Relationship Id="rId5" Type="http://schemas.openxmlformats.org/officeDocument/2006/relationships/image" Target="../media/image85.emf"/><Relationship Id="rId15" Type="http://schemas.openxmlformats.org/officeDocument/2006/relationships/image" Target="../media/image95.emf"/><Relationship Id="rId10" Type="http://schemas.openxmlformats.org/officeDocument/2006/relationships/image" Target="../media/image90.emf"/><Relationship Id="rId4" Type="http://schemas.openxmlformats.org/officeDocument/2006/relationships/image" Target="../media/image84.emf"/><Relationship Id="rId9" Type="http://schemas.openxmlformats.org/officeDocument/2006/relationships/image" Target="../media/image89.emf"/><Relationship Id="rId14" Type="http://schemas.openxmlformats.org/officeDocument/2006/relationships/image" Target="../media/image9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0" y="1143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2" name="Rectangle 51"/>
          <p:cNvSpPr/>
          <p:nvPr/>
        </p:nvSpPr>
        <p:spPr>
          <a:xfrm>
            <a:off x="0" y="2286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3" name="Rectangle 52"/>
          <p:cNvSpPr/>
          <p:nvPr/>
        </p:nvSpPr>
        <p:spPr>
          <a:xfrm>
            <a:off x="0" y="3429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4" name="Rectangle 53"/>
          <p:cNvSpPr/>
          <p:nvPr/>
        </p:nvSpPr>
        <p:spPr>
          <a:xfrm>
            <a:off x="0" y="4572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5" name="Rectangle 54"/>
          <p:cNvSpPr/>
          <p:nvPr/>
        </p:nvSpPr>
        <p:spPr>
          <a:xfrm>
            <a:off x="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6" name="Rectangle 55"/>
          <p:cNvSpPr/>
          <p:nvPr/>
        </p:nvSpPr>
        <p:spPr>
          <a:xfrm>
            <a:off x="1238250" y="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7" name="Rectangle 56"/>
          <p:cNvSpPr/>
          <p:nvPr/>
        </p:nvSpPr>
        <p:spPr>
          <a:xfrm>
            <a:off x="1238250" y="1143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8" name="Rectangle 57"/>
          <p:cNvSpPr/>
          <p:nvPr/>
        </p:nvSpPr>
        <p:spPr>
          <a:xfrm>
            <a:off x="1238250" y="228600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9" name="Rectangle 58"/>
          <p:cNvSpPr/>
          <p:nvPr/>
        </p:nvSpPr>
        <p:spPr>
          <a:xfrm>
            <a:off x="123825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0" name="Rectangle 59"/>
          <p:cNvSpPr/>
          <p:nvPr/>
        </p:nvSpPr>
        <p:spPr>
          <a:xfrm>
            <a:off x="1238250" y="4572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1" name="Rectangle 60"/>
          <p:cNvSpPr/>
          <p:nvPr/>
        </p:nvSpPr>
        <p:spPr>
          <a:xfrm>
            <a:off x="123825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2" name="Rectangle 61"/>
          <p:cNvSpPr/>
          <p:nvPr/>
        </p:nvSpPr>
        <p:spPr>
          <a:xfrm>
            <a:off x="2476500" y="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3" name="Rectangle 62"/>
          <p:cNvSpPr/>
          <p:nvPr/>
        </p:nvSpPr>
        <p:spPr>
          <a:xfrm>
            <a:off x="2476500" y="1143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4" name="Rectangle 63"/>
          <p:cNvSpPr/>
          <p:nvPr/>
        </p:nvSpPr>
        <p:spPr>
          <a:xfrm>
            <a:off x="2476500" y="2286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5" name="Rectangle 64"/>
          <p:cNvSpPr/>
          <p:nvPr/>
        </p:nvSpPr>
        <p:spPr>
          <a:xfrm>
            <a:off x="247650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6" name="Rectangle 65"/>
          <p:cNvSpPr/>
          <p:nvPr/>
        </p:nvSpPr>
        <p:spPr>
          <a:xfrm>
            <a:off x="2476500" y="4572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7" name="Rectangle 66"/>
          <p:cNvSpPr/>
          <p:nvPr/>
        </p:nvSpPr>
        <p:spPr>
          <a:xfrm>
            <a:off x="247650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8" name="Rectangle 67"/>
          <p:cNvSpPr/>
          <p:nvPr/>
        </p:nvSpPr>
        <p:spPr>
          <a:xfrm>
            <a:off x="3714750" y="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69" name="Rectangle 68"/>
          <p:cNvSpPr/>
          <p:nvPr/>
        </p:nvSpPr>
        <p:spPr>
          <a:xfrm>
            <a:off x="3714750" y="1143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0" name="Rectangle 69"/>
          <p:cNvSpPr/>
          <p:nvPr/>
        </p:nvSpPr>
        <p:spPr>
          <a:xfrm>
            <a:off x="3714750" y="2286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1" name="Rectangle 70"/>
          <p:cNvSpPr/>
          <p:nvPr/>
        </p:nvSpPr>
        <p:spPr>
          <a:xfrm>
            <a:off x="371475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2" name="Rectangle 71"/>
          <p:cNvSpPr/>
          <p:nvPr/>
        </p:nvSpPr>
        <p:spPr>
          <a:xfrm>
            <a:off x="3714750" y="4572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3" name="Rectangle 72"/>
          <p:cNvSpPr/>
          <p:nvPr/>
        </p:nvSpPr>
        <p:spPr>
          <a:xfrm>
            <a:off x="371475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4" name="Rectangle 73"/>
          <p:cNvSpPr/>
          <p:nvPr/>
        </p:nvSpPr>
        <p:spPr>
          <a:xfrm>
            <a:off x="495300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5" name="Rectangle 74"/>
          <p:cNvSpPr/>
          <p:nvPr/>
        </p:nvSpPr>
        <p:spPr>
          <a:xfrm>
            <a:off x="4953000" y="1143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6" name="Rectangle 75"/>
          <p:cNvSpPr/>
          <p:nvPr/>
        </p:nvSpPr>
        <p:spPr>
          <a:xfrm>
            <a:off x="4953000" y="2286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7" name="Rectangle 76"/>
          <p:cNvSpPr/>
          <p:nvPr/>
        </p:nvSpPr>
        <p:spPr>
          <a:xfrm>
            <a:off x="495300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8" name="Rectangle 77"/>
          <p:cNvSpPr/>
          <p:nvPr/>
        </p:nvSpPr>
        <p:spPr>
          <a:xfrm>
            <a:off x="4953000" y="4572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79" name="Rectangle 78"/>
          <p:cNvSpPr/>
          <p:nvPr/>
        </p:nvSpPr>
        <p:spPr>
          <a:xfrm>
            <a:off x="4953000" y="5715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0" name="Rectangle 79"/>
          <p:cNvSpPr/>
          <p:nvPr/>
        </p:nvSpPr>
        <p:spPr>
          <a:xfrm>
            <a:off x="619125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1" name="Rectangle 80"/>
          <p:cNvSpPr/>
          <p:nvPr/>
        </p:nvSpPr>
        <p:spPr>
          <a:xfrm>
            <a:off x="6191250" y="1143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2" name="Rectangle 81"/>
          <p:cNvSpPr/>
          <p:nvPr/>
        </p:nvSpPr>
        <p:spPr>
          <a:xfrm>
            <a:off x="6191250" y="2286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3" name="Rectangle 82"/>
          <p:cNvSpPr/>
          <p:nvPr/>
        </p:nvSpPr>
        <p:spPr>
          <a:xfrm>
            <a:off x="6191250" y="3429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4" name="Rectangle 83"/>
          <p:cNvSpPr/>
          <p:nvPr/>
        </p:nvSpPr>
        <p:spPr>
          <a:xfrm>
            <a:off x="6191250" y="4572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5" name="Rectangle 84"/>
          <p:cNvSpPr/>
          <p:nvPr/>
        </p:nvSpPr>
        <p:spPr>
          <a:xfrm>
            <a:off x="6191250" y="5715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6" name="Rectangle 85"/>
          <p:cNvSpPr/>
          <p:nvPr/>
        </p:nvSpPr>
        <p:spPr>
          <a:xfrm>
            <a:off x="7429500" y="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7" name="Rectangle 86"/>
          <p:cNvSpPr/>
          <p:nvPr/>
        </p:nvSpPr>
        <p:spPr>
          <a:xfrm>
            <a:off x="7429500" y="1143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8" name="Rectangle 87"/>
          <p:cNvSpPr/>
          <p:nvPr/>
        </p:nvSpPr>
        <p:spPr>
          <a:xfrm>
            <a:off x="7429500" y="2286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89" name="Rectangle 88"/>
          <p:cNvSpPr/>
          <p:nvPr/>
        </p:nvSpPr>
        <p:spPr>
          <a:xfrm>
            <a:off x="7429500" y="3429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0" name="Rectangle 89"/>
          <p:cNvSpPr/>
          <p:nvPr/>
        </p:nvSpPr>
        <p:spPr>
          <a:xfrm>
            <a:off x="7429500" y="4572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1" name="Rectangle 90"/>
          <p:cNvSpPr/>
          <p:nvPr/>
        </p:nvSpPr>
        <p:spPr>
          <a:xfrm>
            <a:off x="7429500" y="5715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2" name="Rectangle 91"/>
          <p:cNvSpPr/>
          <p:nvPr/>
        </p:nvSpPr>
        <p:spPr>
          <a:xfrm>
            <a:off x="8667750" y="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3" name="Rectangle 92"/>
          <p:cNvSpPr/>
          <p:nvPr/>
        </p:nvSpPr>
        <p:spPr>
          <a:xfrm>
            <a:off x="8667750" y="1143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4" name="Rectangle 93"/>
          <p:cNvSpPr/>
          <p:nvPr/>
        </p:nvSpPr>
        <p:spPr>
          <a:xfrm>
            <a:off x="8667750" y="2286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5" name="Rectangle 94"/>
          <p:cNvSpPr/>
          <p:nvPr/>
        </p:nvSpPr>
        <p:spPr>
          <a:xfrm>
            <a:off x="8667750" y="3429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6" name="Rectangle 95"/>
          <p:cNvSpPr/>
          <p:nvPr/>
        </p:nvSpPr>
        <p:spPr>
          <a:xfrm>
            <a:off x="8667750" y="4572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97" name="Rectangle 96"/>
          <p:cNvSpPr/>
          <p:nvPr/>
        </p:nvSpPr>
        <p:spPr>
          <a:xfrm>
            <a:off x="8667750" y="5715000"/>
            <a:ext cx="123825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50" name="Rectangle 49"/>
          <p:cNvSpPr/>
          <p:nvPr/>
        </p:nvSpPr>
        <p:spPr>
          <a:xfrm>
            <a:off x="0" y="0"/>
            <a:ext cx="1238250" cy="1143000"/>
          </a:xfrm>
          <a:prstGeom prst="rect">
            <a:avLst/>
          </a:prstGeom>
          <a:solidFill>
            <a:srgbClr val="FFFFA0"/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" name="MyId:2,SldId:257,WordCount:2"/>
          <p:cNvSpPr>
            <a:spLocks noGrp="1"/>
          </p:cNvSpPr>
          <p:nvPr>
            <p:ph type="body" idx="13"/>
          </p:nvPr>
        </p:nvSpPr>
        <p:spPr>
          <a:xfrm>
            <a:off x="0" y="0"/>
            <a:ext cx="1238250" cy="228600"/>
          </a:xfrm>
          <a:noFill/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I, my</a:t>
            </a:r>
          </a:p>
        </p:txBody>
      </p:sp>
      <p:sp>
        <p:nvSpPr>
          <p:cNvPr id="3" name="MyId:3,SldId:257,WordCount:2"/>
          <p:cNvSpPr>
            <a:spLocks noGrp="1"/>
          </p:cNvSpPr>
          <p:nvPr>
            <p:ph type="body" sz="quarter" idx="14"/>
          </p:nvPr>
        </p:nvSpPr>
        <p:spPr>
          <a:xfrm>
            <a:off x="0" y="1126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you, your</a:t>
            </a:r>
          </a:p>
        </p:txBody>
      </p:sp>
      <p:sp>
        <p:nvSpPr>
          <p:cNvPr id="4" name="MyId:4,SldId:257,WordCount:2"/>
          <p:cNvSpPr>
            <a:spLocks noGrp="1"/>
          </p:cNvSpPr>
          <p:nvPr>
            <p:ph type="body" sz="quarter" idx="15"/>
          </p:nvPr>
        </p:nvSpPr>
        <p:spPr>
          <a:xfrm>
            <a:off x="0" y="2270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she, her</a:t>
            </a:r>
          </a:p>
        </p:txBody>
      </p:sp>
      <p:sp>
        <p:nvSpPr>
          <p:cNvPr id="5" name="MyId:5,SldId:257,WordCount:1"/>
          <p:cNvSpPr>
            <a:spLocks noGrp="1"/>
          </p:cNvSpPr>
          <p:nvPr>
            <p:ph type="body" sz="quarter" idx="16"/>
          </p:nvPr>
        </p:nvSpPr>
        <p:spPr>
          <a:xfrm>
            <a:off x="0" y="3412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we</a:t>
            </a:r>
          </a:p>
        </p:txBody>
      </p:sp>
      <p:sp>
        <p:nvSpPr>
          <p:cNvPr id="6" name="MyId:6,SldId:257,WordCount:1"/>
          <p:cNvSpPr>
            <a:spLocks noGrp="1"/>
          </p:cNvSpPr>
          <p:nvPr>
            <p:ph type="body" sz="quarter" idx="17"/>
          </p:nvPr>
        </p:nvSpPr>
        <p:spPr>
          <a:xfrm>
            <a:off x="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want</a:t>
            </a:r>
          </a:p>
        </p:txBody>
      </p:sp>
      <p:sp>
        <p:nvSpPr>
          <p:cNvPr id="7" name="MyId:7,SldId:257,WordCount:1"/>
          <p:cNvSpPr>
            <a:spLocks noGrp="1"/>
          </p:cNvSpPr>
          <p:nvPr>
            <p:ph type="body" sz="quarter" idx="18"/>
          </p:nvPr>
        </p:nvSpPr>
        <p:spPr>
          <a:xfrm>
            <a:off x="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stop</a:t>
            </a:r>
          </a:p>
        </p:txBody>
      </p:sp>
      <p:sp>
        <p:nvSpPr>
          <p:cNvPr id="8" name="MyId:8,SldId:257,WordCount:1"/>
          <p:cNvSpPr>
            <a:spLocks noGrp="1"/>
          </p:cNvSpPr>
          <p:nvPr>
            <p:ph type="body" sz="quarter" idx="19"/>
          </p:nvPr>
        </p:nvSpPr>
        <p:spPr>
          <a:xfrm>
            <a:off x="1238250" y="-1524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it</a:t>
            </a:r>
          </a:p>
        </p:txBody>
      </p:sp>
      <p:sp>
        <p:nvSpPr>
          <p:cNvPr id="9" name="MyId:9,SldId:257,WordCount:2"/>
          <p:cNvSpPr>
            <a:spLocks noGrp="1"/>
          </p:cNvSpPr>
          <p:nvPr>
            <p:ph type="body" sz="quarter" idx="20"/>
          </p:nvPr>
        </p:nvSpPr>
        <p:spPr>
          <a:xfrm>
            <a:off x="1238250" y="1126236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they, them</a:t>
            </a:r>
          </a:p>
        </p:txBody>
      </p:sp>
      <p:sp>
        <p:nvSpPr>
          <p:cNvPr id="10" name="MyId:10,SldId:257,WordCount:2"/>
          <p:cNvSpPr>
            <a:spLocks noGrp="1"/>
          </p:cNvSpPr>
          <p:nvPr>
            <p:ph type="body" sz="quarter" idx="21"/>
          </p:nvPr>
        </p:nvSpPr>
        <p:spPr>
          <a:xfrm>
            <a:off x="12382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he, his</a:t>
            </a:r>
          </a:p>
        </p:txBody>
      </p:sp>
      <p:sp>
        <p:nvSpPr>
          <p:cNvPr id="11" name="MyId:11,SldId:257,WordCount:2"/>
          <p:cNvSpPr>
            <a:spLocks noGrp="1"/>
          </p:cNvSpPr>
          <p:nvPr>
            <p:ph type="body" sz="quarter" idx="22"/>
          </p:nvPr>
        </p:nvSpPr>
        <p:spPr>
          <a:xfrm>
            <a:off x="123825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go, gone</a:t>
            </a:r>
          </a:p>
        </p:txBody>
      </p:sp>
      <p:sp>
        <p:nvSpPr>
          <p:cNvPr id="12" name="MyId:12,SldId:257,WordCount:1"/>
          <p:cNvSpPr>
            <a:spLocks noGrp="1"/>
          </p:cNvSpPr>
          <p:nvPr>
            <p:ph type="body" sz="quarter" idx="23"/>
          </p:nvPr>
        </p:nvSpPr>
        <p:spPr>
          <a:xfrm>
            <a:off x="123825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like</a:t>
            </a:r>
          </a:p>
        </p:txBody>
      </p:sp>
      <p:sp>
        <p:nvSpPr>
          <p:cNvPr id="13" name="MyId:13,SldId:257,WordCount:1"/>
          <p:cNvSpPr>
            <a:spLocks noGrp="1"/>
          </p:cNvSpPr>
          <p:nvPr>
            <p:ph type="body" sz="quarter" idx="24"/>
          </p:nvPr>
        </p:nvSpPr>
        <p:spPr>
          <a:xfrm>
            <a:off x="1238250" y="5699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eat</a:t>
            </a:r>
          </a:p>
        </p:txBody>
      </p:sp>
      <p:sp>
        <p:nvSpPr>
          <p:cNvPr id="14" name="MyId:14,SldId:257,WordCount:2"/>
          <p:cNvSpPr>
            <a:spLocks noGrp="1"/>
          </p:cNvSpPr>
          <p:nvPr>
            <p:ph type="body" sz="quarter" idx="25"/>
          </p:nvPr>
        </p:nvSpPr>
        <p:spPr>
          <a:xfrm>
            <a:off x="247650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what, which</a:t>
            </a:r>
          </a:p>
        </p:txBody>
      </p:sp>
      <p:sp>
        <p:nvSpPr>
          <p:cNvPr id="15" name="MyId:15,SldId:257,WordCount:1"/>
          <p:cNvSpPr>
            <a:spLocks noGrp="1"/>
          </p:cNvSpPr>
          <p:nvPr>
            <p:ph type="body" sz="quarter" idx="26"/>
          </p:nvPr>
        </p:nvSpPr>
        <p:spPr>
          <a:xfrm>
            <a:off x="247650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who</a:t>
            </a:r>
          </a:p>
        </p:txBody>
      </p:sp>
      <p:sp>
        <p:nvSpPr>
          <p:cNvPr id="16" name="MyId:16,SldId:257,WordCount:1"/>
          <p:cNvSpPr>
            <a:spLocks noGrp="1"/>
          </p:cNvSpPr>
          <p:nvPr>
            <p:ph type="body" sz="quarter" idx="27"/>
          </p:nvPr>
        </p:nvSpPr>
        <p:spPr>
          <a:xfrm>
            <a:off x="2476500" y="2286762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look</a:t>
            </a:r>
          </a:p>
        </p:txBody>
      </p:sp>
      <p:sp>
        <p:nvSpPr>
          <p:cNvPr id="17" name="MyId:17,SldId:257,WordCount:2"/>
          <p:cNvSpPr>
            <a:spLocks noGrp="1"/>
          </p:cNvSpPr>
          <p:nvPr>
            <p:ph type="body" sz="quarter" idx="28"/>
          </p:nvPr>
        </p:nvSpPr>
        <p:spPr>
          <a:xfrm>
            <a:off x="247650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get, have</a:t>
            </a:r>
          </a:p>
        </p:txBody>
      </p:sp>
      <p:sp>
        <p:nvSpPr>
          <p:cNvPr id="18" name="MyId:18,SldId:257,WordCount:1"/>
          <p:cNvSpPr>
            <a:spLocks noGrp="1"/>
          </p:cNvSpPr>
          <p:nvPr>
            <p:ph type="body" sz="quarter" idx="29"/>
          </p:nvPr>
        </p:nvSpPr>
        <p:spPr>
          <a:xfrm>
            <a:off x="247650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make</a:t>
            </a:r>
          </a:p>
        </p:txBody>
      </p:sp>
      <p:sp>
        <p:nvSpPr>
          <p:cNvPr id="19" name="MyId:19,SldId:257,WordCount:1"/>
          <p:cNvSpPr>
            <a:spLocks noGrp="1"/>
          </p:cNvSpPr>
          <p:nvPr>
            <p:ph type="body" sz="quarter" idx="30"/>
          </p:nvPr>
        </p:nvSpPr>
        <p:spPr>
          <a:xfrm>
            <a:off x="2476500" y="5707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drink</a:t>
            </a:r>
          </a:p>
        </p:txBody>
      </p:sp>
      <p:sp>
        <p:nvSpPr>
          <p:cNvPr id="20" name="MyId:20,SldId:257,WordCount:1"/>
          <p:cNvSpPr>
            <a:spLocks noGrp="1"/>
          </p:cNvSpPr>
          <p:nvPr>
            <p:ph type="body" sz="quarter" idx="31"/>
          </p:nvPr>
        </p:nvSpPr>
        <p:spPr>
          <a:xfrm>
            <a:off x="371475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where</a:t>
            </a:r>
          </a:p>
        </p:txBody>
      </p:sp>
      <p:sp>
        <p:nvSpPr>
          <p:cNvPr id="21" name="MyId:21,SldId:257,WordCount:2"/>
          <p:cNvSpPr>
            <a:spLocks noGrp="1"/>
          </p:cNvSpPr>
          <p:nvPr>
            <p:ph type="body" sz="quarter" idx="32"/>
          </p:nvPr>
        </p:nvSpPr>
        <p:spPr>
          <a:xfrm>
            <a:off x="371475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when, time</a:t>
            </a:r>
          </a:p>
        </p:txBody>
      </p:sp>
      <p:sp>
        <p:nvSpPr>
          <p:cNvPr id="22" name="MyId:22,SldId:257,WordCount:1"/>
          <p:cNvSpPr>
            <a:spLocks noGrp="1"/>
          </p:cNvSpPr>
          <p:nvPr>
            <p:ph type="body" sz="quarter" idx="33"/>
          </p:nvPr>
        </p:nvSpPr>
        <p:spPr>
          <a:xfrm>
            <a:off x="37147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do</a:t>
            </a:r>
          </a:p>
        </p:txBody>
      </p:sp>
      <p:sp>
        <p:nvSpPr>
          <p:cNvPr id="23" name="MyId:23,SldId:257,WordCount:1"/>
          <p:cNvSpPr>
            <a:spLocks noGrp="1"/>
          </p:cNvSpPr>
          <p:nvPr>
            <p:ph type="body" sz="quarter" idx="34"/>
          </p:nvPr>
        </p:nvSpPr>
        <p:spPr>
          <a:xfrm>
            <a:off x="3714750" y="3429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can</a:t>
            </a:r>
          </a:p>
        </p:txBody>
      </p:sp>
      <p:sp>
        <p:nvSpPr>
          <p:cNvPr id="24" name="MyId:24,SldId:257,WordCount:1"/>
          <p:cNvSpPr>
            <a:spLocks noGrp="1"/>
          </p:cNvSpPr>
          <p:nvPr>
            <p:ph type="body" sz="quarter" idx="35"/>
          </p:nvPr>
        </p:nvSpPr>
        <p:spPr>
          <a:xfrm>
            <a:off x="371475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put</a:t>
            </a:r>
          </a:p>
        </p:txBody>
      </p:sp>
      <p:sp>
        <p:nvSpPr>
          <p:cNvPr id="25" name="MyId:25,SldId:257,WordCount:1"/>
          <p:cNvSpPr>
            <a:spLocks noGrp="1"/>
          </p:cNvSpPr>
          <p:nvPr>
            <p:ph type="body" sz="quarter" idx="36"/>
          </p:nvPr>
        </p:nvSpPr>
        <p:spPr>
          <a:xfrm>
            <a:off x="37147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turn</a:t>
            </a:r>
          </a:p>
        </p:txBody>
      </p:sp>
      <p:sp>
        <p:nvSpPr>
          <p:cNvPr id="26" name="MyId:26,SldId:257,WordCount:1"/>
          <p:cNvSpPr>
            <a:spLocks noGrp="1"/>
          </p:cNvSpPr>
          <p:nvPr>
            <p:ph type="body" sz="quarter" idx="37"/>
          </p:nvPr>
        </p:nvSpPr>
        <p:spPr>
          <a:xfrm>
            <a:off x="495300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yes</a:t>
            </a:r>
          </a:p>
        </p:txBody>
      </p:sp>
      <p:sp>
        <p:nvSpPr>
          <p:cNvPr id="27" name="MyId:27,SldId:257,WordCount:1"/>
          <p:cNvSpPr>
            <a:spLocks noGrp="1"/>
          </p:cNvSpPr>
          <p:nvPr>
            <p:ph type="body" sz="quarter" idx="38"/>
          </p:nvPr>
        </p:nvSpPr>
        <p:spPr>
          <a:xfrm>
            <a:off x="495300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why</a:t>
            </a:r>
          </a:p>
        </p:txBody>
      </p:sp>
      <p:sp>
        <p:nvSpPr>
          <p:cNvPr id="28" name="MyId:28,SldId:257,WordCount:1"/>
          <p:cNvSpPr>
            <a:spLocks noGrp="1"/>
          </p:cNvSpPr>
          <p:nvPr>
            <p:ph type="body" sz="quarter" idx="39"/>
          </p:nvPr>
        </p:nvSpPr>
        <p:spPr>
          <a:xfrm>
            <a:off x="4953000" y="2287524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open</a:t>
            </a:r>
          </a:p>
        </p:txBody>
      </p:sp>
      <p:sp>
        <p:nvSpPr>
          <p:cNvPr id="29" name="MyId:29,SldId:257,WordCount:1"/>
          <p:cNvSpPr>
            <a:spLocks noGrp="1"/>
          </p:cNvSpPr>
          <p:nvPr>
            <p:ph type="body" sz="quarter" idx="40"/>
          </p:nvPr>
        </p:nvSpPr>
        <p:spPr>
          <a:xfrm>
            <a:off x="4953000" y="3430524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help</a:t>
            </a:r>
          </a:p>
        </p:txBody>
      </p:sp>
      <p:sp>
        <p:nvSpPr>
          <p:cNvPr id="30" name="MyId:30,SldId:257,WordCount:1"/>
          <p:cNvSpPr>
            <a:spLocks noGrp="1"/>
          </p:cNvSpPr>
          <p:nvPr>
            <p:ph type="body" sz="quarter" idx="41"/>
          </p:nvPr>
        </p:nvSpPr>
        <p:spPr>
          <a:xfrm>
            <a:off x="4953000" y="4572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good</a:t>
            </a:r>
          </a:p>
        </p:txBody>
      </p:sp>
      <p:sp>
        <p:nvSpPr>
          <p:cNvPr id="31" name="MyId:31,SldId:257,WordCount:1"/>
          <p:cNvSpPr>
            <a:spLocks noGrp="1"/>
          </p:cNvSpPr>
          <p:nvPr>
            <p:ph type="body" sz="quarter" idx="42"/>
          </p:nvPr>
        </p:nvSpPr>
        <p:spPr>
          <a:xfrm>
            <a:off x="495300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same</a:t>
            </a:r>
          </a:p>
        </p:txBody>
      </p:sp>
      <p:sp>
        <p:nvSpPr>
          <p:cNvPr id="32" name="MyId:32,SldId:257,WordCount:2"/>
          <p:cNvSpPr>
            <a:spLocks noGrp="1"/>
          </p:cNvSpPr>
          <p:nvPr>
            <p:ph type="body" sz="quarter" idx="43"/>
          </p:nvPr>
        </p:nvSpPr>
        <p:spPr>
          <a:xfrm>
            <a:off x="6191250" y="-762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no, not</a:t>
            </a:r>
          </a:p>
        </p:txBody>
      </p:sp>
      <p:sp>
        <p:nvSpPr>
          <p:cNvPr id="33" name="MyId:33,SldId:257,WordCount:1"/>
          <p:cNvSpPr>
            <a:spLocks noGrp="1"/>
          </p:cNvSpPr>
          <p:nvPr>
            <p:ph type="body" sz="quarter" idx="44"/>
          </p:nvPr>
        </p:nvSpPr>
        <p:spPr>
          <a:xfrm>
            <a:off x="619125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big</a:t>
            </a:r>
          </a:p>
        </p:txBody>
      </p:sp>
      <p:sp>
        <p:nvSpPr>
          <p:cNvPr id="34" name="MyId:34,SldId:257,WordCount:2"/>
          <p:cNvSpPr>
            <a:spLocks noGrp="1"/>
          </p:cNvSpPr>
          <p:nvPr>
            <p:ph type="body" sz="quarter" idx="45"/>
          </p:nvPr>
        </p:nvSpPr>
        <p:spPr>
          <a:xfrm>
            <a:off x="61912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more, again</a:t>
            </a:r>
          </a:p>
        </p:txBody>
      </p:sp>
      <p:sp>
        <p:nvSpPr>
          <p:cNvPr id="35" name="MyId:35,SldId:257,WordCount:2"/>
          <p:cNvSpPr>
            <a:spLocks noGrp="1"/>
          </p:cNvSpPr>
          <p:nvPr>
            <p:ph type="body" sz="quarter" idx="46"/>
          </p:nvPr>
        </p:nvSpPr>
        <p:spPr>
          <a:xfrm>
            <a:off x="6191250" y="3413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all, every</a:t>
            </a:r>
          </a:p>
        </p:txBody>
      </p:sp>
      <p:sp>
        <p:nvSpPr>
          <p:cNvPr id="36" name="MyId:36,SldId:257,WordCount:1"/>
          <p:cNvSpPr>
            <a:spLocks noGrp="1"/>
          </p:cNvSpPr>
          <p:nvPr>
            <p:ph type="body" sz="quarter" idx="47"/>
          </p:nvPr>
        </p:nvSpPr>
        <p:spPr>
          <a:xfrm>
            <a:off x="6191250" y="4556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bad</a:t>
            </a:r>
          </a:p>
        </p:txBody>
      </p:sp>
      <p:sp>
        <p:nvSpPr>
          <p:cNvPr id="37" name="MyId:37,SldId:257,WordCount:1"/>
          <p:cNvSpPr>
            <a:spLocks noGrp="1"/>
          </p:cNvSpPr>
          <p:nvPr>
            <p:ph type="body" sz="quarter" idx="48"/>
          </p:nvPr>
        </p:nvSpPr>
        <p:spPr>
          <a:xfrm>
            <a:off x="61912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different</a:t>
            </a:r>
          </a:p>
        </p:txBody>
      </p:sp>
      <p:sp>
        <p:nvSpPr>
          <p:cNvPr id="38" name="MyId:38,SldId:257,WordCount:1"/>
          <p:cNvSpPr>
            <a:spLocks noGrp="1"/>
          </p:cNvSpPr>
          <p:nvPr>
            <p:ph type="body" sz="quarter" idx="49"/>
          </p:nvPr>
        </p:nvSpPr>
        <p:spPr>
          <a:xfrm>
            <a:off x="742950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some</a:t>
            </a:r>
          </a:p>
        </p:txBody>
      </p:sp>
      <p:sp>
        <p:nvSpPr>
          <p:cNvPr id="39" name="MyId:39,SldId:257,WordCount:1"/>
          <p:cNvSpPr>
            <a:spLocks noGrp="1"/>
          </p:cNvSpPr>
          <p:nvPr>
            <p:ph type="body" sz="quarter" idx="50"/>
          </p:nvPr>
        </p:nvSpPr>
        <p:spPr>
          <a:xfrm>
            <a:off x="7429500" y="1127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little</a:t>
            </a:r>
          </a:p>
        </p:txBody>
      </p:sp>
      <p:sp>
        <p:nvSpPr>
          <p:cNvPr id="40" name="MyId:40,SldId:257,WordCount:1"/>
          <p:cNvSpPr>
            <a:spLocks noGrp="1"/>
          </p:cNvSpPr>
          <p:nvPr>
            <p:ph type="body" sz="quarter" idx="51"/>
          </p:nvPr>
        </p:nvSpPr>
        <p:spPr>
          <a:xfrm>
            <a:off x="7429500" y="2278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up</a:t>
            </a:r>
          </a:p>
        </p:txBody>
      </p:sp>
      <p:sp>
        <p:nvSpPr>
          <p:cNvPr id="41" name="MyId:41,SldId:257,WordCount:1"/>
          <p:cNvSpPr>
            <a:spLocks noGrp="1"/>
          </p:cNvSpPr>
          <p:nvPr>
            <p:ph type="body" sz="quarter" idx="52"/>
          </p:nvPr>
        </p:nvSpPr>
        <p:spPr>
          <a:xfrm>
            <a:off x="7429500" y="3413760"/>
            <a:ext cx="1238250" cy="2286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on</a:t>
            </a:r>
          </a:p>
        </p:txBody>
      </p:sp>
      <p:sp>
        <p:nvSpPr>
          <p:cNvPr id="42" name="MyId:42,SldId:257,WordCount:1"/>
          <p:cNvSpPr>
            <a:spLocks noGrp="1"/>
          </p:cNvSpPr>
          <p:nvPr>
            <p:ph type="body" sz="quarter" idx="53"/>
          </p:nvPr>
        </p:nvSpPr>
        <p:spPr>
          <a:xfrm>
            <a:off x="742950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in</a:t>
            </a:r>
          </a:p>
        </p:txBody>
      </p:sp>
      <p:sp>
        <p:nvSpPr>
          <p:cNvPr id="43" name="MyId:43,SldId:257,WordCount:1"/>
          <p:cNvSpPr>
            <a:spLocks noGrp="1"/>
          </p:cNvSpPr>
          <p:nvPr>
            <p:ph type="body" sz="quarter" idx="54"/>
          </p:nvPr>
        </p:nvSpPr>
        <p:spPr>
          <a:xfrm>
            <a:off x="7429500" y="5707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there</a:t>
            </a:r>
          </a:p>
        </p:txBody>
      </p:sp>
      <p:sp>
        <p:nvSpPr>
          <p:cNvPr id="44" name="MyId:44,SldId:257,WordCount:1"/>
          <p:cNvSpPr>
            <a:spLocks noGrp="1"/>
          </p:cNvSpPr>
          <p:nvPr>
            <p:ph type="body" sz="quarter" idx="55"/>
          </p:nvPr>
        </p:nvSpPr>
        <p:spPr>
          <a:xfrm>
            <a:off x="8667750" y="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that</a:t>
            </a:r>
          </a:p>
        </p:txBody>
      </p:sp>
      <p:sp>
        <p:nvSpPr>
          <p:cNvPr id="45" name="MyId:45,SldId:257,WordCount:2"/>
          <p:cNvSpPr>
            <a:spLocks noGrp="1"/>
          </p:cNvSpPr>
          <p:nvPr>
            <p:ph type="body" sz="quarter" idx="56"/>
          </p:nvPr>
        </p:nvSpPr>
        <p:spPr>
          <a:xfrm>
            <a:off x="8667750" y="1143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finished, enough</a:t>
            </a:r>
          </a:p>
        </p:txBody>
      </p:sp>
      <p:sp>
        <p:nvSpPr>
          <p:cNvPr id="46" name="MyId:46,SldId:257,WordCount:1"/>
          <p:cNvSpPr>
            <a:spLocks noGrp="1"/>
          </p:cNvSpPr>
          <p:nvPr>
            <p:ph type="body" sz="quarter" idx="57"/>
          </p:nvPr>
        </p:nvSpPr>
        <p:spPr>
          <a:xfrm>
            <a:off x="8667750" y="2286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down</a:t>
            </a:r>
          </a:p>
        </p:txBody>
      </p:sp>
      <p:sp>
        <p:nvSpPr>
          <p:cNvPr id="47" name="MyId:47,SldId:257,WordCount:1"/>
          <p:cNvSpPr>
            <a:spLocks noGrp="1"/>
          </p:cNvSpPr>
          <p:nvPr>
            <p:ph type="body" sz="quarter" idx="58"/>
          </p:nvPr>
        </p:nvSpPr>
        <p:spPr>
          <a:xfrm>
            <a:off x="8667750" y="3421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off</a:t>
            </a:r>
          </a:p>
        </p:txBody>
      </p:sp>
      <p:sp>
        <p:nvSpPr>
          <p:cNvPr id="48" name="MyId:48,SldId:257,WordCount:1"/>
          <p:cNvSpPr>
            <a:spLocks noGrp="1"/>
          </p:cNvSpPr>
          <p:nvPr>
            <p:ph type="body" sz="quarter" idx="59"/>
          </p:nvPr>
        </p:nvSpPr>
        <p:spPr>
          <a:xfrm>
            <a:off x="8667750" y="4564380"/>
            <a:ext cx="1238250" cy="22860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out</a:t>
            </a:r>
          </a:p>
        </p:txBody>
      </p:sp>
      <p:sp>
        <p:nvSpPr>
          <p:cNvPr id="49" name="MyId:49,SldId:257,WordCount:1"/>
          <p:cNvSpPr>
            <a:spLocks noGrp="1"/>
          </p:cNvSpPr>
          <p:nvPr>
            <p:ph type="body" sz="quarter" idx="60"/>
          </p:nvPr>
        </p:nvSpPr>
        <p:spPr>
          <a:xfrm>
            <a:off x="8667750" y="5715000"/>
            <a:ext cx="1238250" cy="228600"/>
          </a:xfrm>
          <a:noFill/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sz="1100" dirty="0"/>
              <a:t>here</a:t>
            </a:r>
          </a:p>
        </p:txBody>
      </p:sp>
      <p:pic>
        <p:nvPicPr>
          <p:cNvPr id="149" name="List:the-noun-project$online,File:46ae7fb1a57da53b3a70b,MyId:149,SldId:257,TxtBoxId:2,WPos:0,PicIndex:1,DW:83.327,DH:64.914,Txt:i" descr="&quot;me&quot; by Ignat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228600"/>
            <a:ext cx="824379" cy="824408"/>
          </a:xfrm>
          <a:prstGeom prst="rect">
            <a:avLst/>
          </a:prstGeom>
        </p:spPr>
      </p:pic>
      <p:pic>
        <p:nvPicPr>
          <p:cNvPr id="153" name="List:the-noun-project$online,File:0282eb91902e03859cad5,MyId:153,SldId:257,TxtBoxId:8,WPos:0,PicIndex:1,DW:83.327,DH:64.914,Txt:it" descr="&quot;choose adapted&quot; by Llisole (and adapted by Commtap)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213360"/>
            <a:ext cx="824379" cy="824408"/>
          </a:xfrm>
          <a:prstGeom prst="rect">
            <a:avLst/>
          </a:prstGeom>
        </p:spPr>
      </p:pic>
      <p:pic>
        <p:nvPicPr>
          <p:cNvPr id="161" name="List:the-noun-project$online,File:ac029cb1c669e9a9768b1,MyId:161,SldId:257,TxtBoxId:14,WPos:0,PicIndex:1,DW:83.327,DH:64.914,Txt:what" descr="&quot;question&quot; by Alena, RU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228600"/>
            <a:ext cx="824379" cy="824408"/>
          </a:xfrm>
          <a:prstGeom prst="rect">
            <a:avLst/>
          </a:prstGeom>
        </p:spPr>
      </p:pic>
      <p:pic>
        <p:nvPicPr>
          <p:cNvPr id="165" name="List:the-noun-project$online,File:b62b1ed73eaa890db9c7d,MyId:165,SldId:257,TxtBoxId:20,WPos:0,PicIndex:1,DW:83.327,DH:64.914,Txt:where" descr="&quot;lost&quot; by VAN NEER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85" y="220980"/>
            <a:ext cx="824379" cy="824408"/>
          </a:xfrm>
          <a:prstGeom prst="rect">
            <a:avLst/>
          </a:prstGeom>
        </p:spPr>
      </p:pic>
      <p:pic>
        <p:nvPicPr>
          <p:cNvPr id="170" name="List:the-noun-project$online,File:a2c871c2bf388b36edb87,MyId:170,SldId:257,TxtBoxId:26,WPos:0,PicIndex:1,DW:83.327,DH:64.914,Txt:yes" descr="&quot;yes&quot; by David Khai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35" y="220980"/>
            <a:ext cx="824379" cy="824408"/>
          </a:xfrm>
          <a:prstGeom prst="rect">
            <a:avLst/>
          </a:prstGeom>
        </p:spPr>
      </p:pic>
      <p:pic>
        <p:nvPicPr>
          <p:cNvPr id="174" name="List:the-noun-project$online,File:d6050dc2c673f75c50596,MyId:174,SldId:257,TxtBoxId:32,WPos:0,PicIndex:1,DW:83.327,DH:64.914,Txt:no" descr="&quot;no&quot; by AIGA, US from The Noun Project (thenounproject.com). Public Domain - no attribution required.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85" y="220980"/>
            <a:ext cx="824379" cy="824408"/>
          </a:xfrm>
          <a:prstGeom prst="rect">
            <a:avLst/>
          </a:prstGeom>
        </p:spPr>
      </p:pic>
      <p:pic>
        <p:nvPicPr>
          <p:cNvPr id="177" name="List:the-noun-project$online,File:699819607059f091f9ae4,MyId:177,SldId:257,TxtBoxId:38,WPos:0,PicIndex:1,DW:83.327,DH:64.914,Txt:some" descr="&quot;some&quot; by Commtap. Public Domain - no attribution required.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797" y="228600"/>
            <a:ext cx="825654" cy="824408"/>
          </a:xfrm>
          <a:prstGeom prst="rect">
            <a:avLst/>
          </a:prstGeom>
        </p:spPr>
      </p:pic>
      <p:pic>
        <p:nvPicPr>
          <p:cNvPr id="182" name="List:the-noun-project$online,File:e273e4e29a875754e51b2,MyId:182,SldId:257,TxtBoxId:44,WPos:0,PicIndex:1,DW:83.327,DH:64.914,Txt:that" descr="&quot;that&quot; by fae frey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228600"/>
            <a:ext cx="824379" cy="824408"/>
          </a:xfrm>
          <a:prstGeom prst="rect">
            <a:avLst/>
          </a:prstGeom>
        </p:spPr>
      </p:pic>
      <p:pic>
        <p:nvPicPr>
          <p:cNvPr id="185" name="List:the-noun-project$online,File:29d10d787a71bd36d9f34,MyId:185,SldId:257,TxtBoxId:3,WPos:0,PicIndex:1,DW:65.335,DH:64.913,Txt:you" descr="&quot;you&quot; by Cuputo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1354837"/>
            <a:ext cx="824366" cy="824395"/>
          </a:xfrm>
          <a:prstGeom prst="rect">
            <a:avLst/>
          </a:prstGeom>
        </p:spPr>
      </p:pic>
      <p:pic>
        <p:nvPicPr>
          <p:cNvPr id="188" name="List:the-noun-project$online,File:0de4e0e57b63cc163c90b,MyId:188,SldId:257,TxtBoxId:9,WPos:0,PicIndex:1,DW:65.335,DH:64.913,Txt:they" descr="&quot;twins&quot; by Magicon, HU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2" y="1354837"/>
            <a:ext cx="824366" cy="824395"/>
          </a:xfrm>
          <a:prstGeom prst="rect">
            <a:avLst/>
          </a:prstGeom>
        </p:spPr>
      </p:pic>
      <p:pic>
        <p:nvPicPr>
          <p:cNvPr id="191" name="List:the-noun-project$online,File:21a7e67d334fe46be3851,MyId:191,SldId:257,TxtBoxId:15,WPos:0,PicIndex:1,DW:65.335,DH:64.913,Txt:who" descr="&quot;unknown&quot; by Bybzee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42" y="1356361"/>
            <a:ext cx="824366" cy="824395"/>
          </a:xfrm>
          <a:prstGeom prst="rect">
            <a:avLst/>
          </a:prstGeom>
        </p:spPr>
      </p:pic>
      <p:pic>
        <p:nvPicPr>
          <p:cNvPr id="289" name="List:the-noun-project$online,File:9f5d9bea3007c8fcd0836,MyId:289,SldId:257,TxtBoxId:21,WPos:1,PicIndex:2,DW:65.335,DH:64.913,Txt:time" descr="&quot;time&quot; by Boccy0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1371601"/>
            <a:ext cx="824366" cy="824395"/>
          </a:xfrm>
          <a:prstGeom prst="rect">
            <a:avLst/>
          </a:prstGeom>
        </p:spPr>
      </p:pic>
      <p:pic>
        <p:nvPicPr>
          <p:cNvPr id="292" name="List:the-noun-project$online,File:83baf1edb5680bd3365a8,MyId:292,SldId:257,TxtBoxId:27,WPos:0,PicIndex:1,DW:65.335,DH:64.913,Txt:why" descr="&quot;questions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1371601"/>
            <a:ext cx="824366" cy="824395"/>
          </a:xfrm>
          <a:prstGeom prst="rect">
            <a:avLst/>
          </a:prstGeom>
        </p:spPr>
      </p:pic>
      <p:pic>
        <p:nvPicPr>
          <p:cNvPr id="295" name="List:the-noun-project$online,File:e57dc666050b23987addc,MyId:295,SldId:257,TxtBoxId:33,WPos:0,PicIndex:1,DW:65.335,DH:64.913,Txt:big" descr="&quot;big&quot; by Commtap. Public Domain - no attribution required.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1356360"/>
            <a:ext cx="824366" cy="824395"/>
          </a:xfrm>
          <a:prstGeom prst="rect">
            <a:avLst/>
          </a:prstGeom>
        </p:spPr>
      </p:pic>
      <p:pic>
        <p:nvPicPr>
          <p:cNvPr id="298" name="List:the-noun-project$online,File:dd696e12a5ad0674a54c2,MyId:298,SldId:257,TxtBoxId:39,WPos:0,PicIndex:1,DW:65.335,DH:64.913,Txt:little" descr="&quot;little&quot; by Commtap. Public Domain - no attribution required.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42" y="1356360"/>
            <a:ext cx="824366" cy="824395"/>
          </a:xfrm>
          <a:prstGeom prst="rect">
            <a:avLst/>
          </a:prstGeom>
        </p:spPr>
      </p:pic>
      <p:pic>
        <p:nvPicPr>
          <p:cNvPr id="304" name="List:the-noun-project$online,File:4712798e283e26563594c,MyId:304,SldId:257,TxtBoxId:45,WPos:0,PicIndex:2,DW:83.327,DH:64.914,Txt:finished" descr="&quot;end&quot; by iconsmind.com, GB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1371600"/>
            <a:ext cx="824379" cy="824408"/>
          </a:xfrm>
          <a:prstGeom prst="rect">
            <a:avLst/>
          </a:prstGeom>
        </p:spPr>
      </p:pic>
      <p:pic>
        <p:nvPicPr>
          <p:cNvPr id="314" name="List:the-noun-project$online,File:7de73e23531e9061c9e13,MyId:314,SldId:257,TxtBoxId:4,WPos:0,PicIndex:3,DW:65.335,DH:64.913,Txt:she" descr="&quot;lady&quot; by Setyo Andarini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2499361"/>
            <a:ext cx="824366" cy="824395"/>
          </a:xfrm>
          <a:prstGeom prst="rect">
            <a:avLst/>
          </a:prstGeom>
        </p:spPr>
      </p:pic>
      <p:pic>
        <p:nvPicPr>
          <p:cNvPr id="317" name="List:the-noun-project$online,File:c9232ab7c7b9106da9408,MyId:317,SldId:257,TxtBoxId:10,WPos:0,PicIndex:1,DW:83.327,DH:64.914,Txt:he" descr="&quot;guy&quot; by Setyo Andarini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2514600"/>
            <a:ext cx="824379" cy="824408"/>
          </a:xfrm>
          <a:prstGeom prst="rect">
            <a:avLst/>
          </a:prstGeom>
        </p:spPr>
      </p:pic>
      <p:pic>
        <p:nvPicPr>
          <p:cNvPr id="376" name="List:the-noun-project$online,File:cc8a80a6895cb5e34adce,MyId:376,SldId:257,TxtBoxId:16,WPos:0,PicIndex:3,DW:83.327,DH:64.914,Txt:look" descr="&quot;see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2515362"/>
            <a:ext cx="824379" cy="824408"/>
          </a:xfrm>
          <a:prstGeom prst="rect">
            <a:avLst/>
          </a:prstGeom>
        </p:spPr>
      </p:pic>
      <p:pic>
        <p:nvPicPr>
          <p:cNvPr id="379" name="List:the-noun-project$online,File:941c9dc9134362719b874,MyId:379,SldId:257,TxtBoxId:22,WPos:0,PicIndex:1,DW:65.335,DH:64.913,Txt:do" descr="&quot;do&quot; by Danny Amacher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2514601"/>
            <a:ext cx="824366" cy="824395"/>
          </a:xfrm>
          <a:prstGeom prst="rect">
            <a:avLst/>
          </a:prstGeom>
        </p:spPr>
      </p:pic>
      <p:pic>
        <p:nvPicPr>
          <p:cNvPr id="382" name="List:the-noun-project$online,File:c8b56f86630ef48a5a074,MyId:382,SldId:257,TxtBoxId:28,WPos:0,PicIndex:1,DW:65.335,DH:64.913,Txt:open" descr="&quot;open&quot; by Gabriel Valdiva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2516125"/>
            <a:ext cx="824366" cy="824395"/>
          </a:xfrm>
          <a:prstGeom prst="rect">
            <a:avLst/>
          </a:prstGeom>
        </p:spPr>
      </p:pic>
      <p:pic>
        <p:nvPicPr>
          <p:cNvPr id="400" name="List:the-noun-project$online,File:209beb0e3b8bff08886ae,MyId:400,SldId:257,TxtBoxId:34,WPos:1,PicIndex:1,DW:64.9107055664063,DH:64.9129943847656,Txt:again" descr="&quot;reset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2514601"/>
            <a:ext cx="824366" cy="824395"/>
          </a:xfrm>
          <a:prstGeom prst="rect">
            <a:avLst/>
          </a:prstGeom>
        </p:spPr>
      </p:pic>
      <p:pic>
        <p:nvPicPr>
          <p:cNvPr id="403" name="List:the-noun-project$online,File:240e3013b3fb28e5e36de,MyId:403,SldId:257,TxtBoxId:40,WPos:0,PicIndex:1,DW:83.327,DH:64.914,Txt:up" descr="&quot;upper&quot; by Fisualis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2506980"/>
            <a:ext cx="824379" cy="824408"/>
          </a:xfrm>
          <a:prstGeom prst="rect">
            <a:avLst/>
          </a:prstGeom>
        </p:spPr>
      </p:pic>
      <p:pic>
        <p:nvPicPr>
          <p:cNvPr id="406" name="List:the-noun-project$online,File:f693714a1a5c2f4de4da1,MyId:406,SldId:257,TxtBoxId:46,WPos:0,PicIndex:1,DW:83.327,DH:64.914,Txt:down" descr="&quot;down&quot; by Commtap. Public Domain - no attribution required.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6" y="2514600"/>
            <a:ext cx="824379" cy="824408"/>
          </a:xfrm>
          <a:prstGeom prst="rect">
            <a:avLst/>
          </a:prstGeom>
        </p:spPr>
      </p:pic>
      <p:pic>
        <p:nvPicPr>
          <p:cNvPr id="411" name="List:the-noun-project$online,File:34d0a73a17e7b9fc6b342,MyId:411,SldId:257,TxtBoxId:5,WPos:0,PicIndex:1,DW:65.335,DH:64.913,Txt:we" descr="&quot;ours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3640837"/>
            <a:ext cx="824366" cy="824395"/>
          </a:xfrm>
          <a:prstGeom prst="rect">
            <a:avLst/>
          </a:prstGeom>
        </p:spPr>
      </p:pic>
      <p:pic>
        <p:nvPicPr>
          <p:cNvPr id="414" name="List:the-noun-project$online,File:e67cf9ad8f4074e59a13e,MyId:414,SldId:257,TxtBoxId:11,WPos:0,PicIndex:1,DW:83.327,DH:64.914,Txt:go" descr="&quot;leave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3649980"/>
            <a:ext cx="824379" cy="824408"/>
          </a:xfrm>
          <a:prstGeom prst="rect">
            <a:avLst/>
          </a:prstGeom>
        </p:spPr>
      </p:pic>
      <p:pic>
        <p:nvPicPr>
          <p:cNvPr id="449" name="List:the-noun-project$online,File:ced41247d2db56aa5547e,MyId:449,SldId:257,TxtBoxId:17,WPos:0,PicIndex:1,DW:83.327,DH:64.914,Txt:get" descr="&quot;get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3649980"/>
            <a:ext cx="824379" cy="824408"/>
          </a:xfrm>
          <a:prstGeom prst="rect">
            <a:avLst/>
          </a:prstGeom>
        </p:spPr>
      </p:pic>
      <p:pic>
        <p:nvPicPr>
          <p:cNvPr id="452" name="List:the-noun-project$online,File:c7db1850cac2d7c128839,MyId:452,SldId:257,TxtBoxId:23,WPos:0,PicIndex:1,DW:65.335,DH:64.913,Txt:can" descr="&quot;able&quot; by Nithinan Tatah, TH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3657601"/>
            <a:ext cx="824366" cy="824395"/>
          </a:xfrm>
          <a:prstGeom prst="rect">
            <a:avLst/>
          </a:prstGeom>
        </p:spPr>
      </p:pic>
      <p:pic>
        <p:nvPicPr>
          <p:cNvPr id="456" name="List:the-noun-project$online,File:6a0d59e948a18bf9f2763,MyId:456,SldId:257,TxtBoxId:29,WPos:0,PicIndex:1,DW:65.335,DH:64.913,Txt:help" descr="&quot;help&quot; by Template, TH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3659125"/>
            <a:ext cx="824366" cy="824395"/>
          </a:xfrm>
          <a:prstGeom prst="rect">
            <a:avLst/>
          </a:prstGeom>
        </p:spPr>
      </p:pic>
      <p:pic>
        <p:nvPicPr>
          <p:cNvPr id="470" name="List:the-noun-project$online,File:31631e797a10ea9f5c716,MyId:470,SldId:257,TxtBoxId:35,WPos:0,PicIndex:1,DW:65.335,DH:64.913,Txt:all" descr="&quot;all&quot; by Commtap. Public Domain - no attribution required.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556" y="3642361"/>
            <a:ext cx="825641" cy="824395"/>
          </a:xfrm>
          <a:prstGeom prst="rect">
            <a:avLst/>
          </a:prstGeom>
        </p:spPr>
      </p:pic>
      <p:pic>
        <p:nvPicPr>
          <p:cNvPr id="476" name="List:the-noun-project$online,File:8095b82ffa094f2c1b216,MyId:476,SldId:257,TxtBoxId:41,WPos:0,PicIndex:2,DW:83.327,DH:64.914,Txt:on" descr="&quot;on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3642360"/>
            <a:ext cx="824379" cy="824408"/>
          </a:xfrm>
          <a:prstGeom prst="rect">
            <a:avLst/>
          </a:prstGeom>
        </p:spPr>
      </p:pic>
      <p:pic>
        <p:nvPicPr>
          <p:cNvPr id="480" name="List:the-noun-project$online,File:f7ac610cbf975929a3d61,MyId:480,SldId:257,TxtBoxId:47,WPos:0,PicIndex:1,DW:83.327,DH:64.914,Txt:off" descr="&quot;off&quot; by Commtap. Public Domain - no attribution required.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6" y="3649980"/>
            <a:ext cx="824379" cy="824408"/>
          </a:xfrm>
          <a:prstGeom prst="rect">
            <a:avLst/>
          </a:prstGeom>
        </p:spPr>
      </p:pic>
      <p:pic>
        <p:nvPicPr>
          <p:cNvPr id="483" name="List:the-noun-project$online,File:eb9f6975d4c30d462966f,MyId:483,SldId:257,TxtBoxId:6,WPos:0,PicIndex:1,DW:83.327,DH:64.914,Txt:want" descr="&quot;reach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4800600"/>
            <a:ext cx="824379" cy="824408"/>
          </a:xfrm>
          <a:prstGeom prst="rect">
            <a:avLst/>
          </a:prstGeom>
        </p:spPr>
      </p:pic>
      <p:pic>
        <p:nvPicPr>
          <p:cNvPr id="486" name="List:the-noun-project$online,File:7f2ba5bd0c84f2c042662,MyId:486,SldId:257,TxtBoxId:12,WPos:0,PicIndex:1,DW:83.327,DH:64.914,Txt:like" descr="&quot;like&quot; by Fantastic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4800600"/>
            <a:ext cx="824379" cy="824408"/>
          </a:xfrm>
          <a:prstGeom prst="rect">
            <a:avLst/>
          </a:prstGeom>
        </p:spPr>
      </p:pic>
      <p:pic>
        <p:nvPicPr>
          <p:cNvPr id="489" name="List:the-noun-project$online,File:7f29afb997f81aa45809e,MyId:489,SldId:257,TxtBoxId:18,WPos:0,PicIndex:1,DW:83.327,DH:64.914,Txt:make" descr="&quot;hammer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4800600"/>
            <a:ext cx="824379" cy="824408"/>
          </a:xfrm>
          <a:prstGeom prst="rect">
            <a:avLst/>
          </a:prstGeom>
        </p:spPr>
      </p:pic>
      <p:pic>
        <p:nvPicPr>
          <p:cNvPr id="492" name="List:the-noun-project$online,File:169b753a663a4ab515a62,MyId:492,SldId:257,TxtBoxId:24,WPos:0,PicIndex:1,DW:83.327,DH:64.914,Txt:put" descr="&quot;put&quot; by Athanagore x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85" y="4792980"/>
            <a:ext cx="824379" cy="824408"/>
          </a:xfrm>
          <a:prstGeom prst="rect">
            <a:avLst/>
          </a:prstGeom>
        </p:spPr>
      </p:pic>
      <p:pic>
        <p:nvPicPr>
          <p:cNvPr id="518" name="List:the-noun-project$online,File:a32c5b558a9c77bb7dcff,MyId:518,SldId:257,TxtBoxId:30,WPos:0,PicIndex:2,DW:65.335,DH:64.913,Txt:good" descr="&quot;satisfaction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42" y="4800601"/>
            <a:ext cx="824366" cy="824395"/>
          </a:xfrm>
          <a:prstGeom prst="rect">
            <a:avLst/>
          </a:prstGeom>
        </p:spPr>
      </p:pic>
      <p:pic>
        <p:nvPicPr>
          <p:cNvPr id="525" name="List:the-noun-project$online,File:1dd64e425d22a123a5fb0,MyId:525,SldId:257,TxtBoxId:36,WPos:0,PicIndex:1,DW:65.335,DH:64.913,Txt:sad" descr="&quot;unhappy&quot; by Daryl Vandemont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4785361"/>
            <a:ext cx="824366" cy="824395"/>
          </a:xfrm>
          <a:prstGeom prst="rect">
            <a:avLst/>
          </a:prstGeom>
        </p:spPr>
      </p:pic>
      <p:pic>
        <p:nvPicPr>
          <p:cNvPr id="528" name="List:the-noun-project$online,File:364affae08c15a87555c2,MyId:528,SldId:257,TxtBoxId:42,WPos:0,PicIndex:1,DW:83.327,DH:64.914,Txt:in" descr="Adapted from &quot;out&quot; by Gregor Cresna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4792980"/>
            <a:ext cx="824379" cy="824408"/>
          </a:xfrm>
          <a:prstGeom prst="rect">
            <a:avLst/>
          </a:prstGeom>
        </p:spPr>
      </p:pic>
      <p:pic>
        <p:nvPicPr>
          <p:cNvPr id="531" name="List:the-noun-project$online,File:4b603ea223a396fe9721a,MyId:531,SldId:257,TxtBoxId:48,WPos:0,PicIndex:1,DW:83.327,DH:64.914,Txt:out" descr="&quot;out&quot; by Gregor Cresna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4792980"/>
            <a:ext cx="824379" cy="824408"/>
          </a:xfrm>
          <a:prstGeom prst="rect">
            <a:avLst/>
          </a:prstGeom>
        </p:spPr>
      </p:pic>
      <p:pic>
        <p:nvPicPr>
          <p:cNvPr id="534" name="List:the-noun-project$online,File:d2b8a656fc31e23e23d83,MyId:534,SldId:257,TxtBoxId:7,WPos:0,PicIndex:1,DW:83.327,DH:64.914,Txt:stop" descr="&quot;stop&quot; by AS Design, UA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6" y="5943600"/>
            <a:ext cx="824379" cy="824408"/>
          </a:xfrm>
          <a:prstGeom prst="rect">
            <a:avLst/>
          </a:prstGeom>
        </p:spPr>
      </p:pic>
      <p:pic>
        <p:nvPicPr>
          <p:cNvPr id="552" name="List:the-noun-project$online,File:bda8ee1d4905c932e3f9d,MyId:552,SldId:257,TxtBoxId:13,WPos:0,PicIndex:2,DW:83.327,DH:64.914,Txt:eat" descr="&quot;eat&quot; by Llisole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6" y="5928360"/>
            <a:ext cx="824379" cy="824408"/>
          </a:xfrm>
          <a:prstGeom prst="rect">
            <a:avLst/>
          </a:prstGeom>
        </p:spPr>
      </p:pic>
      <p:pic>
        <p:nvPicPr>
          <p:cNvPr id="556" name="List:the-noun-project$online,File:00de933968042b1089c24,MyId:556,SldId:257,TxtBoxId:19,WPos:0,PicIndex:1,DW:83.327,DH:64.914,Txt:drink" descr="&quot;drink&quot; by Deemak Daksina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36" y="5935980"/>
            <a:ext cx="824379" cy="824408"/>
          </a:xfrm>
          <a:prstGeom prst="rect">
            <a:avLst/>
          </a:prstGeom>
        </p:spPr>
      </p:pic>
      <p:pic>
        <p:nvPicPr>
          <p:cNvPr id="566" name="List:the-noun-project$online,File:2c49d6f1d551f8715e65d,MyId:566,SldId:257,TxtBoxId:25,WPos:0,PicIndex:1,DW:64.9107055664063,DH:64.9129943847656,Txt:turn" descr="&quot;turn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2" y="5943601"/>
            <a:ext cx="824366" cy="824395"/>
          </a:xfrm>
          <a:prstGeom prst="rect">
            <a:avLst/>
          </a:prstGeom>
        </p:spPr>
      </p:pic>
      <p:pic>
        <p:nvPicPr>
          <p:cNvPr id="571" name="List:the-noun-project$online,File:8383ceb0382b43cc8f06c,MyId:571,SldId:257,TxtBoxId:31,WPos:0,PicIndex:1,DW:83.327,DH:64.914,Txt:same" descr="&quot;equal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935" y="5943600"/>
            <a:ext cx="824379" cy="824408"/>
          </a:xfrm>
          <a:prstGeom prst="rect">
            <a:avLst/>
          </a:prstGeom>
        </p:spPr>
      </p:pic>
      <p:pic>
        <p:nvPicPr>
          <p:cNvPr id="579" name="List:the-noun-project$online,File:e91d2caea48108eff7627,MyId:579,SldId:257,TxtBoxId:37,WPos:0,PicIndex:1,DW:83.327,DH:64.914,Txt:different" descr="&quot;independent&quot; by Griffin Mullins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85" y="5943600"/>
            <a:ext cx="824379" cy="824408"/>
          </a:xfrm>
          <a:prstGeom prst="rect">
            <a:avLst/>
          </a:prstGeom>
        </p:spPr>
      </p:pic>
      <p:pic>
        <p:nvPicPr>
          <p:cNvPr id="582" name="List:the-noun-project$online,File:d5eef3de96f4fcbc4a3a9,MyId:582,SldId:257,TxtBoxId:43,WPos:0,PicIndex:1,DW:83.327,DH:64.914,Txt:there" descr="Adapted from &quot;here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35" y="5935980"/>
            <a:ext cx="824379" cy="824408"/>
          </a:xfrm>
          <a:prstGeom prst="rect">
            <a:avLst/>
          </a:prstGeom>
        </p:spPr>
      </p:pic>
      <p:pic>
        <p:nvPicPr>
          <p:cNvPr id="586" name="List:the-noun-project$online,File:ecabecf051612396d9e5d,MyId:586,SldId:257,TxtBoxId:49,WPos:0,PicIndex:1,DW:83.327,DH:64.914,Txt:here" descr="&quot;here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685" y="5943600"/>
            <a:ext cx="824379" cy="82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638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Simplified boards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991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91250" y="0"/>
            <a:ext cx="1238250" cy="1143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MyId:6,SldId:261,WordCount:1"/>
          <p:cNvSpPr txBox="1">
            <a:spLocks/>
          </p:cNvSpPr>
          <p:nvPr/>
        </p:nvSpPr>
        <p:spPr>
          <a:xfrm>
            <a:off x="6191250" y="-30480"/>
            <a:ext cx="1238250" cy="228600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/>
              <a:t>no</a:t>
            </a:r>
          </a:p>
        </p:txBody>
      </p:sp>
      <p:sp>
        <p:nvSpPr>
          <p:cNvPr id="8" name="Rectangle 7"/>
          <p:cNvSpPr/>
          <p:nvPr/>
        </p:nvSpPr>
        <p:spPr>
          <a:xfrm>
            <a:off x="1238250" y="3429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MyId:9,SldId:261,WordCount:1"/>
          <p:cNvSpPr txBox="1">
            <a:spLocks/>
          </p:cNvSpPr>
          <p:nvPr/>
        </p:nvSpPr>
        <p:spPr>
          <a:xfrm>
            <a:off x="1238250" y="3398520"/>
            <a:ext cx="1238250" cy="228600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/>
              <a:t>go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91250" y="2286000"/>
            <a:ext cx="123825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MyId:18,SldId:261,WordCount:1"/>
          <p:cNvSpPr txBox="1">
            <a:spLocks/>
          </p:cNvSpPr>
          <p:nvPr/>
        </p:nvSpPr>
        <p:spPr>
          <a:xfrm>
            <a:off x="6194428" y="2310400"/>
            <a:ext cx="1238250" cy="2286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again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5715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1" name="MyId:21,SldId:261,WordCount:1"/>
          <p:cNvSpPr txBox="1">
            <a:spLocks/>
          </p:cNvSpPr>
          <p:nvPr/>
        </p:nvSpPr>
        <p:spPr>
          <a:xfrm>
            <a:off x="0" y="5715000"/>
            <a:ext cx="1238250" cy="2286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stop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476500" y="2286000"/>
            <a:ext cx="123825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</p:txBody>
      </p:sp>
      <p:sp>
        <p:nvSpPr>
          <p:cNvPr id="24" name="MyId:24,SldId:261,WordCount:1"/>
          <p:cNvSpPr txBox="1">
            <a:spLocks/>
          </p:cNvSpPr>
          <p:nvPr/>
        </p:nvSpPr>
        <p:spPr>
          <a:xfrm>
            <a:off x="2476500" y="2263140"/>
            <a:ext cx="1238250" cy="228600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100" dirty="0"/>
              <a:t>look</a:t>
            </a:r>
          </a:p>
        </p:txBody>
      </p:sp>
      <p:pic>
        <p:nvPicPr>
          <p:cNvPr id="13" name="List:the-noun-project$online,File:d2b8a656fc31e23e23d83,MyId:13,SldId:261,TxtBoxId:21,WPos:0,PicIndex:1,DW:64.9107055664063,DH:64.9129943847656,Txt:stop" descr="&quot;stop&quot; by AS Design, UA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2" y="5943601"/>
            <a:ext cx="824366" cy="824395"/>
          </a:xfrm>
          <a:prstGeom prst="rect">
            <a:avLst/>
          </a:prstGeom>
        </p:spPr>
      </p:pic>
      <p:pic>
        <p:nvPicPr>
          <p:cNvPr id="16" name="List:the-noun-project$online,File:e67cf9ad8f4074e59a13e,MyId:16,SldId:261,TxtBoxId:9,WPos:0,PicIndex:1,DW:64.9107055664063,DH:64.9129943847656,Txt:go" descr="&quot;leave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2" y="3627121"/>
            <a:ext cx="824366" cy="824395"/>
          </a:xfrm>
          <a:prstGeom prst="rect">
            <a:avLst/>
          </a:prstGeom>
        </p:spPr>
      </p:pic>
      <p:pic>
        <p:nvPicPr>
          <p:cNvPr id="27" name="List:the-noun-project$online,File:cc8a80a6895cb5e34adce,MyId:27,SldId:261,TxtBoxId:24,WPos:0,PicIndex:3,DW:64.9107055664063,DH:64.9129943847656,Txt:look" descr="&quot;see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442" y="2491741"/>
            <a:ext cx="824366" cy="824395"/>
          </a:xfrm>
          <a:prstGeom prst="rect">
            <a:avLst/>
          </a:prstGeom>
        </p:spPr>
      </p:pic>
      <p:pic>
        <p:nvPicPr>
          <p:cNvPr id="31" name="List:the-noun-project$online,File:d6050dc2c673f75c50596,MyId:31,SldId:261,TxtBoxId:6,WPos:0,PicIndex:1,DW:64.9107055664063,DH:64.9129943847656,Txt:no" descr="&quot;no&quot; by AIGA, US from The Noun Project (thenounproject.com). Public Domain - no attribution required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192" y="198121"/>
            <a:ext cx="824366" cy="824395"/>
          </a:xfrm>
          <a:prstGeom prst="rect">
            <a:avLst/>
          </a:prstGeom>
        </p:spPr>
      </p:pic>
      <p:pic>
        <p:nvPicPr>
          <p:cNvPr id="34" name="List:the-noun-project$online,File:209beb0e3b8bff08886ae,MyId:34,SldId:261,TxtBoxId:18,WPos:0,PicIndex:1,DW:64.9107055664063,DH:64.9129943847656,Txt:again" descr="&quot;reset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370" y="2539001"/>
            <a:ext cx="824366" cy="82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338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ell C11"/>
          <p:cNvSpPr/>
          <p:nvPr/>
        </p:nvSpPr>
        <p:spPr>
          <a:xfrm>
            <a:off x="6604000" y="6234545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ell B11"/>
          <p:cNvSpPr/>
          <p:nvPr/>
        </p:nvSpPr>
        <p:spPr>
          <a:xfrm>
            <a:off x="3302000" y="6234545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Cell A11"/>
          <p:cNvSpPr/>
          <p:nvPr/>
        </p:nvSpPr>
        <p:spPr>
          <a:xfrm>
            <a:off x="0" y="6234545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ell C10"/>
          <p:cNvSpPr/>
          <p:nvPr/>
        </p:nvSpPr>
        <p:spPr>
          <a:xfrm>
            <a:off x="6604000" y="5611091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ell B10"/>
          <p:cNvSpPr/>
          <p:nvPr/>
        </p:nvSpPr>
        <p:spPr>
          <a:xfrm>
            <a:off x="3302000" y="5611091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ell A10"/>
          <p:cNvSpPr/>
          <p:nvPr/>
        </p:nvSpPr>
        <p:spPr>
          <a:xfrm>
            <a:off x="0" y="5611091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ell C9"/>
          <p:cNvSpPr/>
          <p:nvPr/>
        </p:nvSpPr>
        <p:spPr>
          <a:xfrm>
            <a:off x="6604000" y="4987636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ell B9"/>
          <p:cNvSpPr/>
          <p:nvPr/>
        </p:nvSpPr>
        <p:spPr>
          <a:xfrm>
            <a:off x="3302000" y="4987636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ell A9"/>
          <p:cNvSpPr/>
          <p:nvPr/>
        </p:nvSpPr>
        <p:spPr>
          <a:xfrm>
            <a:off x="0" y="4987636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ell C8"/>
          <p:cNvSpPr/>
          <p:nvPr/>
        </p:nvSpPr>
        <p:spPr>
          <a:xfrm>
            <a:off x="6604000" y="4364182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ell B8"/>
          <p:cNvSpPr/>
          <p:nvPr/>
        </p:nvSpPr>
        <p:spPr>
          <a:xfrm>
            <a:off x="3302000" y="4364182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ell A8"/>
          <p:cNvSpPr/>
          <p:nvPr/>
        </p:nvSpPr>
        <p:spPr>
          <a:xfrm>
            <a:off x="0" y="4364182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ell C7"/>
          <p:cNvSpPr/>
          <p:nvPr/>
        </p:nvSpPr>
        <p:spPr>
          <a:xfrm>
            <a:off x="6604000" y="3740727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ell B7"/>
          <p:cNvSpPr/>
          <p:nvPr/>
        </p:nvSpPr>
        <p:spPr>
          <a:xfrm>
            <a:off x="3302000" y="3740727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ell A7"/>
          <p:cNvSpPr/>
          <p:nvPr/>
        </p:nvSpPr>
        <p:spPr>
          <a:xfrm>
            <a:off x="0" y="3740727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ell C6"/>
          <p:cNvSpPr/>
          <p:nvPr/>
        </p:nvSpPr>
        <p:spPr>
          <a:xfrm>
            <a:off x="6604000" y="3117273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ell B6"/>
          <p:cNvSpPr/>
          <p:nvPr/>
        </p:nvSpPr>
        <p:spPr>
          <a:xfrm>
            <a:off x="3302000" y="3117273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ell A6"/>
          <p:cNvSpPr/>
          <p:nvPr/>
        </p:nvSpPr>
        <p:spPr>
          <a:xfrm>
            <a:off x="0" y="3117273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ell C5"/>
          <p:cNvSpPr/>
          <p:nvPr/>
        </p:nvSpPr>
        <p:spPr>
          <a:xfrm>
            <a:off x="660400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ell B5"/>
          <p:cNvSpPr/>
          <p:nvPr/>
        </p:nvSpPr>
        <p:spPr>
          <a:xfrm>
            <a:off x="330200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ell A5"/>
          <p:cNvSpPr/>
          <p:nvPr/>
        </p:nvSpPr>
        <p:spPr>
          <a:xfrm>
            <a:off x="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ell C4"/>
          <p:cNvSpPr/>
          <p:nvPr/>
        </p:nvSpPr>
        <p:spPr>
          <a:xfrm>
            <a:off x="660400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ell B4"/>
          <p:cNvSpPr/>
          <p:nvPr/>
        </p:nvSpPr>
        <p:spPr>
          <a:xfrm>
            <a:off x="330200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ell A4"/>
          <p:cNvSpPr/>
          <p:nvPr/>
        </p:nvSpPr>
        <p:spPr>
          <a:xfrm>
            <a:off x="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ell C3"/>
          <p:cNvSpPr/>
          <p:nvPr/>
        </p:nvSpPr>
        <p:spPr>
          <a:xfrm>
            <a:off x="660400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ell B3"/>
          <p:cNvSpPr/>
          <p:nvPr/>
        </p:nvSpPr>
        <p:spPr>
          <a:xfrm>
            <a:off x="330200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ell A3"/>
          <p:cNvSpPr/>
          <p:nvPr/>
        </p:nvSpPr>
        <p:spPr>
          <a:xfrm>
            <a:off x="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ell C2"/>
          <p:cNvSpPr/>
          <p:nvPr/>
        </p:nvSpPr>
        <p:spPr>
          <a:xfrm>
            <a:off x="660400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ell B2"/>
          <p:cNvSpPr/>
          <p:nvPr/>
        </p:nvSpPr>
        <p:spPr>
          <a:xfrm>
            <a:off x="330200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ell A2"/>
          <p:cNvSpPr/>
          <p:nvPr/>
        </p:nvSpPr>
        <p:spPr>
          <a:xfrm>
            <a:off x="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ell C1"/>
          <p:cNvSpPr/>
          <p:nvPr/>
        </p:nvSpPr>
        <p:spPr>
          <a:xfrm>
            <a:off x="660400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ell B1"/>
          <p:cNvSpPr/>
          <p:nvPr/>
        </p:nvSpPr>
        <p:spPr>
          <a:xfrm>
            <a:off x="330200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ell A1"/>
          <p:cNvSpPr/>
          <p:nvPr/>
        </p:nvSpPr>
        <p:spPr>
          <a:xfrm>
            <a:off x="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List:the-noun-project$online,File:c7db1850cac2d7c128839,MyId:452,SldId:257,TxtBoxId:23,WPos:0,PicIndex:1,DW:65.335,DH:64.913,Txt:can" descr="&quot;able&quot; by Nithinan Tatah, TH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59732"/>
            <a:ext cx="503974" cy="503992"/>
          </a:xfrm>
          <a:prstGeom prst="rect">
            <a:avLst/>
          </a:prstGeom>
        </p:spPr>
      </p:pic>
      <p:pic>
        <p:nvPicPr>
          <p:cNvPr id="36" name="List:the-noun-project$online,File:31631e797a10ea9f5c716,MyId:470,SldId:257,TxtBoxId:35,WPos:0,PicIndex:1,DW:65.335,DH:64.913,Txt:all" descr="&quot;all&quot; by Commtap. Public Domain - no attribution required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60112"/>
            <a:ext cx="503992" cy="503231"/>
          </a:xfrm>
          <a:prstGeom prst="rect">
            <a:avLst/>
          </a:prstGeom>
        </p:spPr>
      </p:pic>
      <p:pic>
        <p:nvPicPr>
          <p:cNvPr id="37" name="List:the-noun-project$online,File:e57dc666050b23987addc,MyId:295,SldId:257,TxtBoxId:33,WPos:0,PicIndex:1,DW:65.335,DH:64.913,Txt:big" descr="&quot;big&quot; by Commtap. Public Domain - no attribution required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59732"/>
            <a:ext cx="503974" cy="503992"/>
          </a:xfrm>
          <a:prstGeom prst="rect">
            <a:avLst/>
          </a:prstGeom>
        </p:spPr>
      </p:pic>
      <p:pic>
        <p:nvPicPr>
          <p:cNvPr id="38" name="List:the-noun-project$online,File:0282eb91902e03859cad5,MyId:153,SldId:257,TxtBoxId:8,WPos:0,PicIndex:1,DW:83.327,DH:64.914,Txt:it" descr="&quot;choose adapted&quot; by Llisole (and adapted by Commtap)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683186"/>
            <a:ext cx="503974" cy="503992"/>
          </a:xfrm>
          <a:prstGeom prst="rect">
            <a:avLst/>
          </a:prstGeom>
        </p:spPr>
      </p:pic>
      <p:pic>
        <p:nvPicPr>
          <p:cNvPr id="39" name="List:the-noun-project$online,File:941c9dc9134362719b874,MyId:379,SldId:257,TxtBoxId:22,WPos:0,PicIndex:1,DW:65.335,DH:64.913,Txt:do" descr="&quot;do&quot; by Danny Amacher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683186"/>
            <a:ext cx="503974" cy="503992"/>
          </a:xfrm>
          <a:prstGeom prst="rect">
            <a:avLst/>
          </a:prstGeom>
        </p:spPr>
      </p:pic>
      <p:pic>
        <p:nvPicPr>
          <p:cNvPr id="40" name="List:the-noun-project$online,File:f693714a1a5c2f4de4da1,MyId:406,SldId:257,TxtBoxId:46,WPos:0,PicIndex:1,DW:83.327,DH:64.914,Txt:down" descr="&quot;down&quot; by Commtap. Public Domain - no attribution required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683186"/>
            <a:ext cx="503974" cy="503992"/>
          </a:xfrm>
          <a:prstGeom prst="rect">
            <a:avLst/>
          </a:prstGeom>
        </p:spPr>
      </p:pic>
      <p:pic>
        <p:nvPicPr>
          <p:cNvPr id="41" name="List:the-noun-project$online,File:00de933968042b1089c24,MyId:556,SldId:257,TxtBoxId:19,WPos:0,PicIndex:1,DW:83.327,DH:64.914,Txt:drink" descr="&quot;drink&quot; by Deemak Daksina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1306640"/>
            <a:ext cx="503974" cy="503992"/>
          </a:xfrm>
          <a:prstGeom prst="rect">
            <a:avLst/>
          </a:prstGeom>
        </p:spPr>
      </p:pic>
      <p:pic>
        <p:nvPicPr>
          <p:cNvPr id="42" name="List:the-noun-project$online,File:bda8ee1d4905c932e3f9d,MyId:552,SldId:257,TxtBoxId:13,WPos:0,PicIndex:2,DW:83.327,DH:64.914,Txt:eat" descr="&quot;eat&quot; by Llisole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1306640"/>
            <a:ext cx="503974" cy="503992"/>
          </a:xfrm>
          <a:prstGeom prst="rect">
            <a:avLst/>
          </a:prstGeom>
        </p:spPr>
      </p:pic>
      <p:pic>
        <p:nvPicPr>
          <p:cNvPr id="43" name="List:the-noun-project$online,File:4712798e283e26563594c,MyId:304,SldId:257,TxtBoxId:45,WPos:0,PicIndex:2,DW:83.327,DH:64.914,Txt:finished" descr="&quot;end&quot; by iconsmind.com, GB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1306640"/>
            <a:ext cx="503974" cy="503992"/>
          </a:xfrm>
          <a:prstGeom prst="rect">
            <a:avLst/>
          </a:prstGeom>
        </p:spPr>
      </p:pic>
      <p:pic>
        <p:nvPicPr>
          <p:cNvPr id="44" name="List:the-noun-project$online,File:8383ceb0382b43cc8f06c,MyId:571,SldId:257,TxtBoxId:31,WPos:0,PicIndex:1,DW:83.327,DH:64.914,Txt:same" descr="&quot;equal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1930095"/>
            <a:ext cx="503974" cy="503992"/>
          </a:xfrm>
          <a:prstGeom prst="rect">
            <a:avLst/>
          </a:prstGeom>
        </p:spPr>
      </p:pic>
      <p:pic>
        <p:nvPicPr>
          <p:cNvPr id="45" name="List:the-noun-project$online,File:ced41247d2db56aa5547e,MyId:449,SldId:257,TxtBoxId:17,WPos:0,PicIndex:1,DW:83.327,DH:64.914,Txt:get" descr="&quot;get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1930095"/>
            <a:ext cx="503974" cy="503992"/>
          </a:xfrm>
          <a:prstGeom prst="rect">
            <a:avLst/>
          </a:prstGeom>
        </p:spPr>
      </p:pic>
      <p:pic>
        <p:nvPicPr>
          <p:cNvPr id="46" name="List:the-noun-project$online,File:c9232ab7c7b9106da9408,MyId:317,SldId:257,TxtBoxId:10,WPos:0,PicIndex:1,DW:83.327,DH:64.914,Txt:he" descr="&quot;guy&quot; by Setyo Andarini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1930095"/>
            <a:ext cx="503974" cy="503992"/>
          </a:xfrm>
          <a:prstGeom prst="rect">
            <a:avLst/>
          </a:prstGeom>
        </p:spPr>
      </p:pic>
      <p:pic>
        <p:nvPicPr>
          <p:cNvPr id="47" name="List:the-noun-project$online,File:7f29afb997f81aa45809e,MyId:489,SldId:257,TxtBoxId:18,WPos:0,PicIndex:1,DW:83.327,DH:64.914,Txt:make" descr="&quot;hammer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2553549"/>
            <a:ext cx="503974" cy="503992"/>
          </a:xfrm>
          <a:prstGeom prst="rect">
            <a:avLst/>
          </a:prstGeom>
        </p:spPr>
      </p:pic>
      <p:pic>
        <p:nvPicPr>
          <p:cNvPr id="48" name="List:the-noun-project$online,File:6a0d59e948a18bf9f2763,MyId:456,SldId:257,TxtBoxId:29,WPos:0,PicIndex:1,DW:65.335,DH:64.913,Txt:help" descr="&quot;help&quot; by Template, TH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2553549"/>
            <a:ext cx="503974" cy="503992"/>
          </a:xfrm>
          <a:prstGeom prst="rect">
            <a:avLst/>
          </a:prstGeom>
        </p:spPr>
      </p:pic>
      <p:pic>
        <p:nvPicPr>
          <p:cNvPr id="49" name="List:the-noun-project$online,File:ecabecf051612396d9e5d,MyId:586,SldId:257,TxtBoxId:49,WPos:0,PicIndex:1,DW:83.327,DH:64.914,Txt:here" descr="&quot;here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2553549"/>
            <a:ext cx="503974" cy="503992"/>
          </a:xfrm>
          <a:prstGeom prst="rect">
            <a:avLst/>
          </a:prstGeom>
        </p:spPr>
      </p:pic>
      <p:pic>
        <p:nvPicPr>
          <p:cNvPr id="50" name="List:the-noun-project$online,File:e91d2caea48108eff7627,MyId:579,SldId:257,TxtBoxId:37,WPos:0,PicIndex:1,DW:83.327,DH:64.914,Txt:different" descr="&quot;independent&quot; by Griffin Mullins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3177004"/>
            <a:ext cx="503974" cy="503992"/>
          </a:xfrm>
          <a:prstGeom prst="rect">
            <a:avLst/>
          </a:prstGeom>
        </p:spPr>
      </p:pic>
      <p:pic>
        <p:nvPicPr>
          <p:cNvPr id="51" name="List:the-noun-project$online,File:7de73e23531e9061c9e13,MyId:314,SldId:257,TxtBoxId:4,WPos:0,PicIndex:3,DW:65.335,DH:64.913,Txt:she" descr="&quot;lady&quot; by Setyo Andarini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3177004"/>
            <a:ext cx="503974" cy="503992"/>
          </a:xfrm>
          <a:prstGeom prst="rect">
            <a:avLst/>
          </a:prstGeom>
        </p:spPr>
      </p:pic>
      <p:pic>
        <p:nvPicPr>
          <p:cNvPr id="52" name="List:the-noun-project$online,File:e67cf9ad8f4074e59a13e,MyId:414,SldId:257,TxtBoxId:11,WPos:0,PicIndex:1,DW:83.327,DH:64.914,Txt:go" descr="&quot;leave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3177004"/>
            <a:ext cx="503974" cy="503992"/>
          </a:xfrm>
          <a:prstGeom prst="rect">
            <a:avLst/>
          </a:prstGeom>
        </p:spPr>
      </p:pic>
      <p:pic>
        <p:nvPicPr>
          <p:cNvPr id="53" name="List:the-noun-project$online,File:7f2ba5bd0c84f2c042662,MyId:486,SldId:257,TxtBoxId:12,WPos:0,PicIndex:1,DW:83.327,DH:64.914,Txt:like" descr="&quot;like&quot; by Fantastic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3800459"/>
            <a:ext cx="503974" cy="503992"/>
          </a:xfrm>
          <a:prstGeom prst="rect">
            <a:avLst/>
          </a:prstGeom>
        </p:spPr>
      </p:pic>
      <p:pic>
        <p:nvPicPr>
          <p:cNvPr id="54" name="List:the-noun-project$online,File:dd696e12a5ad0674a54c2,MyId:298,SldId:257,TxtBoxId:39,WPos:0,PicIndex:1,DW:65.335,DH:64.913,Txt:little" descr="&quot;little&quot; by Commtap. Public Domain - no attribution required.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3800459"/>
            <a:ext cx="503974" cy="503992"/>
          </a:xfrm>
          <a:prstGeom prst="rect">
            <a:avLst/>
          </a:prstGeom>
        </p:spPr>
      </p:pic>
      <p:pic>
        <p:nvPicPr>
          <p:cNvPr id="55" name="List:the-noun-project$online,File:b62b1ed73eaa890db9c7d,MyId:165,SldId:257,TxtBoxId:20,WPos:0,PicIndex:1,DW:83.327,DH:64.914,Txt:where" descr="&quot;lost&quot; by VAN NEER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3800459"/>
            <a:ext cx="503974" cy="503992"/>
          </a:xfrm>
          <a:prstGeom prst="rect">
            <a:avLst/>
          </a:prstGeom>
        </p:spPr>
      </p:pic>
      <p:pic>
        <p:nvPicPr>
          <p:cNvPr id="56" name="List:the-noun-project$online,File:46ae7fb1a57da53b3a70b,MyId:149,SldId:257,TxtBoxId:2,WPos:0,PicIndex:1,DW:83.327,DH:64.914,Txt:i" descr="&quot;me&quot; by Ignat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4423913"/>
            <a:ext cx="503974" cy="503992"/>
          </a:xfrm>
          <a:prstGeom prst="rect">
            <a:avLst/>
          </a:prstGeom>
        </p:spPr>
      </p:pic>
      <p:pic>
        <p:nvPicPr>
          <p:cNvPr id="57" name="List:the-noun-project$online,File:d6050dc2c673f75c50596,MyId:174,SldId:257,TxtBoxId:32,WPos:0,PicIndex:1,DW:83.327,DH:64.914,Txt:no" descr="&quot;no&quot; by AIGA, US from The Noun Project (thenounproject.com). Public Domain - no attribution required.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4423913"/>
            <a:ext cx="503974" cy="503992"/>
          </a:xfrm>
          <a:prstGeom prst="rect">
            <a:avLst/>
          </a:prstGeom>
        </p:spPr>
      </p:pic>
      <p:pic>
        <p:nvPicPr>
          <p:cNvPr id="58" name="List:the-noun-project$online,File:f7ac610cbf975929a3d61,MyId:480,SldId:257,TxtBoxId:47,WPos:0,PicIndex:1,DW:83.327,DH:64.914,Txt:off" descr="&quot;off&quot; by Commtap. Public Domain - no attribution required.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4423913"/>
            <a:ext cx="503974" cy="503992"/>
          </a:xfrm>
          <a:prstGeom prst="rect">
            <a:avLst/>
          </a:prstGeom>
        </p:spPr>
      </p:pic>
      <p:pic>
        <p:nvPicPr>
          <p:cNvPr id="59" name="List:the-noun-project$online,File:8095b82ffa094f2c1b216,MyId:476,SldId:257,TxtBoxId:41,WPos:0,PicIndex:2,DW:83.327,DH:64.914,Txt:on" descr="&quot;on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5047367"/>
            <a:ext cx="503974" cy="503992"/>
          </a:xfrm>
          <a:prstGeom prst="rect">
            <a:avLst/>
          </a:prstGeom>
        </p:spPr>
      </p:pic>
      <p:pic>
        <p:nvPicPr>
          <p:cNvPr id="60" name="List:the-noun-project$online,File:c8b56f86630ef48a5a074,MyId:382,SldId:257,TxtBoxId:28,WPos:0,PicIndex:1,DW:65.335,DH:64.913,Txt:open" descr="&quot;open&quot; by Gabriel Valdiva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5047367"/>
            <a:ext cx="503974" cy="503992"/>
          </a:xfrm>
          <a:prstGeom prst="rect">
            <a:avLst/>
          </a:prstGeom>
        </p:spPr>
      </p:pic>
      <p:pic>
        <p:nvPicPr>
          <p:cNvPr id="61" name="List:the-noun-project$online,File:34d0a73a17e7b9fc6b342,MyId:411,SldId:257,TxtBoxId:5,WPos:0,PicIndex:1,DW:65.335,DH:64.913,Txt:we" descr="&quot;ours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5047367"/>
            <a:ext cx="503974" cy="503992"/>
          </a:xfrm>
          <a:prstGeom prst="rect">
            <a:avLst/>
          </a:prstGeom>
        </p:spPr>
      </p:pic>
      <p:pic>
        <p:nvPicPr>
          <p:cNvPr id="62" name="List:the-noun-project$online,File:4b603ea223a396fe9721a,MyId:531,SldId:257,TxtBoxId:48,WPos:0,PicIndex:1,DW:83.327,DH:64.914,Txt:out" descr="&quot;out&quot; by Gregor Cresna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5670822"/>
            <a:ext cx="503974" cy="503992"/>
          </a:xfrm>
          <a:prstGeom prst="rect">
            <a:avLst/>
          </a:prstGeom>
        </p:spPr>
      </p:pic>
      <p:pic>
        <p:nvPicPr>
          <p:cNvPr id="63" name="List:the-noun-project$online,File:169b753a663a4ab515a62,MyId:492,SldId:257,TxtBoxId:24,WPos:0,PicIndex:1,DW:83.327,DH:64.914,Txt:put" descr="&quot;put&quot; by Athanagore x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5670822"/>
            <a:ext cx="503974" cy="503992"/>
          </a:xfrm>
          <a:prstGeom prst="rect">
            <a:avLst/>
          </a:prstGeom>
        </p:spPr>
      </p:pic>
      <p:pic>
        <p:nvPicPr>
          <p:cNvPr id="64" name="List:the-noun-project$online,File:ac029cb1c669e9a9768b1,MyId:161,SldId:257,TxtBoxId:14,WPos:0,PicIndex:1,DW:83.327,DH:64.914,Txt:what" descr="&quot;question&quot; by Alena, RU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5670822"/>
            <a:ext cx="503974" cy="503992"/>
          </a:xfrm>
          <a:prstGeom prst="rect">
            <a:avLst/>
          </a:prstGeom>
        </p:spPr>
      </p:pic>
      <p:pic>
        <p:nvPicPr>
          <p:cNvPr id="65" name="List:the-noun-project$online,File:83baf1edb5680bd3365a8,MyId:292,SldId:257,TxtBoxId:27,WPos:0,PicIndex:1,DW:65.335,DH:64.913,Txt:why" descr="&quot;questions&quot; by WEBTECHOPS LLP, I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6294277"/>
            <a:ext cx="503974" cy="503992"/>
          </a:xfrm>
          <a:prstGeom prst="rect">
            <a:avLst/>
          </a:prstGeom>
        </p:spPr>
      </p:pic>
      <p:pic>
        <p:nvPicPr>
          <p:cNvPr id="66" name="List:the-noun-project$online,File:eb9f6975d4c30d462966f,MyId:483,SldId:257,TxtBoxId:6,WPos:0,PicIndex:1,DW:83.327,DH:64.914,Txt:want" descr="&quot;reach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6294277"/>
            <a:ext cx="503974" cy="503992"/>
          </a:xfrm>
          <a:prstGeom prst="rect">
            <a:avLst/>
          </a:prstGeom>
        </p:spPr>
      </p:pic>
      <p:pic>
        <p:nvPicPr>
          <p:cNvPr id="67" name="List:the-noun-project$online,File:209beb0e3b8bff08886ae,MyId:400,SldId:257,TxtBoxId:34,WPos:1,PicIndex:1,DW:64.9107055664063,DH:64.9129943847656,Txt:again" descr="&quot;reset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6294277"/>
            <a:ext cx="503974" cy="503992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93973" y="0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"able" by Nithinan Tatah, TH from The Noun Project (thenounproject.com). CC BY 3.0 - attribution required. See creativecommons.org.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895990" y="0"/>
            <a:ext cx="2708010" cy="62345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"all" by Commtap. Public Domain - no attribution required.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197972" y="0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"big" by Commtap. Public Domain - no attribution required.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93973" y="623455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 lnSpcReduction="20000"/>
          </a:bodyPr>
          <a:lstStyle/>
          <a:p>
            <a:r>
              <a:rPr lang="en-GB" sz="1100"/>
              <a:t>"choose adapted" by Llisole (and adapted by Commtap) from The Noun Project (thenounproject.com). CC BY 3.0 - attribution required. See creativecommons.org.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95972" y="623455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"do" by Danny Amacher, US from The Noun Project (thenounproject.com). CC BY 3.0 - attribution required. See creativecommons.org.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197972" y="623455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"down" by Commtap. Public Domain - no attribution required.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93973" y="1246909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"drink" by Deemak Daksina, ID from The Noun Project (thenounproject.com). CC BY 3.0 - attribution required. See creativecommons.org.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895972" y="1246909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"eat" by Llisole from The Noun Project (thenounproject.com). CC BY 3.0 - attribution required. See creativecommons.org.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197972" y="1246909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"end" by iconsmind.com, GB from The Noun Project (thenounproject.com). CC BY 3.0 - attribution required. See creativecommons.org.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93973" y="1870364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"equal" by WEBTECHOPS LLP, IN from The Noun Project (thenounproject.com). CC BY 3.0 - attribution required. See creativecommons.org.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895972" y="1870364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"get" by Adrien Coquet, FR from The Noun Project (thenounproject.com). CC BY 3.0 - attribution required. See creativecommons.org.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197972" y="1870364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"guy" by Setyo Andarini, ID from The Noun Project (thenounproject.com). CC BY 3.0 - attribution required. See creativecommons.org.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3973" y="2493818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"hammer" by Adrien Coquet, FR from The Noun Project (thenounproject.com). CC BY 3.0 - attribution required. See creativecommons.org.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95972" y="2493818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"help" by Template, TH from The Noun Project (thenounproject.com). CC BY 3.0 - attribution required. See creativecommons.org.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97972" y="2493818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"here" by Leszek Pietrzak, PL from The Noun Project (thenounproject.com). CC BY 3.0 - attribution required. See creativecommons.org.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93973" y="3117273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"independent" by Griffin Mullins, US from The Noun Project (thenounproject.com). CC BY 3.0 - attribution required. See creativecommons.org.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895972" y="3117273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"lady" by Setyo Andarini, ID from The Noun Project (thenounproject.com). CC BY 3.0 - attribution required. See creativecommons.org.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197972" y="3117273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"leave" by Adrien Coquet, FR from The Noun Project (thenounproject.com). CC BY 3.0 - attribution required. See creativecommons.org.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3973" y="3740727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"like" by Fantastic, IN from The Noun Project (thenounproject.com). CC BY 3.0 - attribution required. See creativecommons.org.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895972" y="3740727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"little" by Commtap. Public Domain - no attribution required.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197972" y="3740727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"lost" by VAN NEER, FR from The Noun Project (thenounproject.com). CC BY 3.0 - attribution required. See creativecommons.org.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93973" y="4364182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"me" by Ignat from The Noun Project (thenounproject.com). CC BY 3.0 - attribution required. See creativecommons.org.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895972" y="4364182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"no" by AIGA, US from The Noun Project (thenounproject.com). Public Domain - no attribution required.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197972" y="4364182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"off" by Commtap. Public Domain - no attribution required.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93973" y="4987636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"on" by Leszek Pietrzak, PL from The Noun Project (thenounproject.com). CC BY 3.0 - attribution required. See creativecommons.org.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895972" y="4987636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"open" by Gabriel Valdiva, US from The Noun Project (thenounproject.com). CC BY 3.0 - attribution required. See creativecommons.org.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197972" y="4987636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"ours" by WEBTECHOPS LLP, IN from The Noun Project (thenounproject.com). CC BY 3.0 - attribution required. See creativecommons.org.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93973" y="5611091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"out" by Gregor Cresnar from The Noun Project (thenounproject.com). CC BY 3.0 - attribution required. See creativecommons.org.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895972" y="5611091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"put" by Athanagore x, FR from The Noun Project (thenounproject.com). CC BY 3.0 - attribution required. See creativecommons.org.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197972" y="5611091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"question" by Alena, RU from The Noun Project (thenounproject.com). CC BY 3.0 - attribution required. See creativecommons.org.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93973" y="6234545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"questions" by WEBTECHOPS LLP, IN from The Noun Project (thenounproject.com). CC BY 3.0 - attribution required. See creativecommons.org.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895972" y="6234545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"reach" by Adrien Coquet, FR from The Noun Project (thenounproject.com). CC BY 3.0 - attribution required. See creativecommons.org.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197972" y="6234545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"reset" by Alice Design from The Noun Project (thenounproject.com). CC BY 3.0 - attribution required. See creativecommons.org.</a:t>
            </a:r>
          </a:p>
        </p:txBody>
      </p:sp>
    </p:spTree>
    <p:extLst>
      <p:ext uri="{BB962C8B-B14F-4D97-AF65-F5344CB8AC3E}">
        <p14:creationId xmlns:p14="http://schemas.microsoft.com/office/powerpoint/2010/main" val="156210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ell C5"/>
          <p:cNvSpPr/>
          <p:nvPr/>
        </p:nvSpPr>
        <p:spPr>
          <a:xfrm>
            <a:off x="660400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ell B5"/>
          <p:cNvSpPr/>
          <p:nvPr/>
        </p:nvSpPr>
        <p:spPr>
          <a:xfrm>
            <a:off x="330200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ell A5"/>
          <p:cNvSpPr/>
          <p:nvPr/>
        </p:nvSpPr>
        <p:spPr>
          <a:xfrm>
            <a:off x="0" y="2493818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ell C4"/>
          <p:cNvSpPr/>
          <p:nvPr/>
        </p:nvSpPr>
        <p:spPr>
          <a:xfrm>
            <a:off x="660400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ell B4"/>
          <p:cNvSpPr/>
          <p:nvPr/>
        </p:nvSpPr>
        <p:spPr>
          <a:xfrm>
            <a:off x="330200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ell A4"/>
          <p:cNvSpPr/>
          <p:nvPr/>
        </p:nvSpPr>
        <p:spPr>
          <a:xfrm>
            <a:off x="0" y="1870364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ell C3"/>
          <p:cNvSpPr/>
          <p:nvPr/>
        </p:nvSpPr>
        <p:spPr>
          <a:xfrm>
            <a:off x="660400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ell B3"/>
          <p:cNvSpPr/>
          <p:nvPr/>
        </p:nvSpPr>
        <p:spPr>
          <a:xfrm>
            <a:off x="330200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ell A3"/>
          <p:cNvSpPr/>
          <p:nvPr/>
        </p:nvSpPr>
        <p:spPr>
          <a:xfrm>
            <a:off x="0" y="1246909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ell C2"/>
          <p:cNvSpPr/>
          <p:nvPr/>
        </p:nvSpPr>
        <p:spPr>
          <a:xfrm>
            <a:off x="660400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ell B2"/>
          <p:cNvSpPr/>
          <p:nvPr/>
        </p:nvSpPr>
        <p:spPr>
          <a:xfrm>
            <a:off x="330200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ell A2"/>
          <p:cNvSpPr/>
          <p:nvPr/>
        </p:nvSpPr>
        <p:spPr>
          <a:xfrm>
            <a:off x="0" y="623455"/>
            <a:ext cx="3302000" cy="62345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ell C1"/>
          <p:cNvSpPr/>
          <p:nvPr/>
        </p:nvSpPr>
        <p:spPr>
          <a:xfrm>
            <a:off x="660400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ell B1"/>
          <p:cNvSpPr/>
          <p:nvPr/>
        </p:nvSpPr>
        <p:spPr>
          <a:xfrm>
            <a:off x="330200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ell A1"/>
          <p:cNvSpPr/>
          <p:nvPr/>
        </p:nvSpPr>
        <p:spPr>
          <a:xfrm>
            <a:off x="0" y="0"/>
            <a:ext cx="3302000" cy="6234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List:the-noun-project$online,File:a32c5b558a9c77bb7dcff,MyId:518,SldId:257,TxtBoxId:30,WPos:0,PicIndex:2,DW:65.335,DH:64.913,Txt:good" descr="&quot;satisfaction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59732"/>
            <a:ext cx="503974" cy="503992"/>
          </a:xfrm>
          <a:prstGeom prst="rect">
            <a:avLst/>
          </a:prstGeom>
        </p:spPr>
      </p:pic>
      <p:pic>
        <p:nvPicPr>
          <p:cNvPr id="18" name="List:the-noun-project$online,File:cc8a80a6895cb5e34adce,MyId:376,SldId:257,TxtBoxId:16,WPos:0,PicIndex:3,DW:83.327,DH:64.914,Txt:look" descr="&quot;see&quot; by Alice Design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59732"/>
            <a:ext cx="503974" cy="503992"/>
          </a:xfrm>
          <a:prstGeom prst="rect">
            <a:avLst/>
          </a:prstGeom>
        </p:spPr>
      </p:pic>
      <p:pic>
        <p:nvPicPr>
          <p:cNvPr id="19" name="List:the-noun-project$online,File:699819607059f091f9ae4,MyId:177,SldId:257,TxtBoxId:38,WPos:0,PicIndex:1,DW:83.327,DH:64.914,Txt:some" descr="&quot;some&quot; by Commtap. Public Domain - no attribution required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60112"/>
            <a:ext cx="503992" cy="503231"/>
          </a:xfrm>
          <a:prstGeom prst="rect">
            <a:avLst/>
          </a:prstGeom>
        </p:spPr>
      </p:pic>
      <p:pic>
        <p:nvPicPr>
          <p:cNvPr id="20" name="List:the-noun-project$online,File:d2b8a656fc31e23e23d83,MyId:534,SldId:257,TxtBoxId:7,WPos:0,PicIndex:1,DW:83.327,DH:64.914,Txt:stop" descr="&quot;stop&quot; by AS Design, UA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683186"/>
            <a:ext cx="503974" cy="503992"/>
          </a:xfrm>
          <a:prstGeom prst="rect">
            <a:avLst/>
          </a:prstGeom>
        </p:spPr>
      </p:pic>
      <p:pic>
        <p:nvPicPr>
          <p:cNvPr id="21" name="List:the-noun-project$online,File:e273e4e29a875754e51b2,MyId:182,SldId:257,TxtBoxId:44,WPos:0,PicIndex:1,DW:83.327,DH:64.914,Txt:that" descr="&quot;that&quot; by fae frey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683186"/>
            <a:ext cx="503974" cy="503992"/>
          </a:xfrm>
          <a:prstGeom prst="rect">
            <a:avLst/>
          </a:prstGeom>
        </p:spPr>
      </p:pic>
      <p:pic>
        <p:nvPicPr>
          <p:cNvPr id="22" name="List:the-noun-project$online,File:9f5d9bea3007c8fcd0836,MyId:289,SldId:257,TxtBoxId:21,WPos:1,PicIndex:2,DW:65.335,DH:64.913,Txt:time" descr="&quot;time&quot; by Boccy0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683186"/>
            <a:ext cx="503974" cy="503992"/>
          </a:xfrm>
          <a:prstGeom prst="rect">
            <a:avLst/>
          </a:prstGeom>
        </p:spPr>
      </p:pic>
      <p:pic>
        <p:nvPicPr>
          <p:cNvPr id="23" name="List:the-noun-project$online,File:2c49d6f1d551f8715e65d,MyId:566,SldId:257,TxtBoxId:25,WPos:0,PicIndex:1,DW:64.9107055664063,DH:64.9129943847656,Txt:turn" descr="&quot;turn&quot; by Adrien Coquet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1306640"/>
            <a:ext cx="503974" cy="503992"/>
          </a:xfrm>
          <a:prstGeom prst="rect">
            <a:avLst/>
          </a:prstGeom>
        </p:spPr>
      </p:pic>
      <p:pic>
        <p:nvPicPr>
          <p:cNvPr id="24" name="List:the-noun-project$online,File:0de4e0e57b63cc163c90b,MyId:188,SldId:257,TxtBoxId:9,WPos:0,PicIndex:1,DW:65.335,DH:64.913,Txt:they" descr="&quot;twins&quot; by Magicon, HU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1306640"/>
            <a:ext cx="503974" cy="503992"/>
          </a:xfrm>
          <a:prstGeom prst="rect">
            <a:avLst/>
          </a:prstGeom>
        </p:spPr>
      </p:pic>
      <p:pic>
        <p:nvPicPr>
          <p:cNvPr id="25" name="List:the-noun-project$online,File:1dd64e425d22a123a5fb0,MyId:525,SldId:257,TxtBoxId:36,WPos:0,PicIndex:1,DW:65.335,DH:64.913,Txt:sad" descr="&quot;unhappy&quot; by Daryl Vandemont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1306640"/>
            <a:ext cx="503974" cy="503992"/>
          </a:xfrm>
          <a:prstGeom prst="rect">
            <a:avLst/>
          </a:prstGeom>
        </p:spPr>
      </p:pic>
      <p:pic>
        <p:nvPicPr>
          <p:cNvPr id="26" name="List:the-noun-project$online,File:21a7e67d334fe46be3851,MyId:191,SldId:257,TxtBoxId:15,WPos:0,PicIndex:1,DW:65.335,DH:64.913,Txt:who" descr="&quot;unknown&quot; by Bybzee, F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1930095"/>
            <a:ext cx="503974" cy="503992"/>
          </a:xfrm>
          <a:prstGeom prst="rect">
            <a:avLst/>
          </a:prstGeom>
        </p:spPr>
      </p:pic>
      <p:pic>
        <p:nvPicPr>
          <p:cNvPr id="27" name="List:the-noun-project$online,File:240e3013b3fb28e5e36de,MyId:403,SldId:257,TxtBoxId:40,WPos:0,PicIndex:1,DW:83.327,DH:64.914,Txt:up" descr="&quot;upper&quot; by Fisualis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1930095"/>
            <a:ext cx="503974" cy="503992"/>
          </a:xfrm>
          <a:prstGeom prst="rect">
            <a:avLst/>
          </a:prstGeom>
        </p:spPr>
      </p:pic>
      <p:pic>
        <p:nvPicPr>
          <p:cNvPr id="28" name="List:the-noun-project$online,File:a2c871c2bf388b36edb87,MyId:170,SldId:257,TxtBoxId:26,WPos:0,PicIndex:1,DW:83.327,DH:64.914,Txt:yes" descr="&quot;yes&quot; by David Khai, US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1930095"/>
            <a:ext cx="503974" cy="503992"/>
          </a:xfrm>
          <a:prstGeom prst="rect">
            <a:avLst/>
          </a:prstGeom>
        </p:spPr>
      </p:pic>
      <p:pic>
        <p:nvPicPr>
          <p:cNvPr id="29" name="List:the-noun-project$online,File:29d10d787a71bd36d9f34,MyId:185,SldId:257,TxtBoxId:3,WPos:0,PicIndex:1,DW:65.335,DH:64.913,Txt:you" descr="&quot;you&quot; by Cuputo, ID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" y="2553549"/>
            <a:ext cx="503974" cy="503992"/>
          </a:xfrm>
          <a:prstGeom prst="rect">
            <a:avLst/>
          </a:prstGeom>
        </p:spPr>
      </p:pic>
      <p:pic>
        <p:nvPicPr>
          <p:cNvPr id="30" name="List:the-noun-project$online,File:d5eef3de96f4fcbc4a3a9,MyId:582,SldId:257,TxtBoxId:43,WPos:0,PicIndex:1,DW:83.327,DH:64.914,Txt:there" descr="Adapted from &quot;here&quot; by Leszek Pietrzak, PL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98" y="2553549"/>
            <a:ext cx="503974" cy="503992"/>
          </a:xfrm>
          <a:prstGeom prst="rect">
            <a:avLst/>
          </a:prstGeom>
        </p:spPr>
      </p:pic>
      <p:pic>
        <p:nvPicPr>
          <p:cNvPr id="31" name="List:the-noun-project$online,File:364affae08c15a87555c2,MyId:528,SldId:257,TxtBoxId:42,WPos:0,PicIndex:1,DW:83.327,DH:64.914,Txt:in" descr="Adapted from &quot;out&quot; by Gregor Cresnar from The Noun Project (thenounproject.com). CC BY 3.0 - attribution required. See creativecommons.org.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98" y="2553549"/>
            <a:ext cx="503974" cy="50399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93973" y="0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"satisfaction" by Adrien Coquet, FR from The Noun Project (thenounproject.com). CC BY 3.0 - attribution required. See creativecommons.org.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95972" y="0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"see" by Alice Design from The Noun Project (thenounproject.com). CC BY 3.0 - attribution required. See creativecommons.org.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97990" y="0"/>
            <a:ext cx="2708010" cy="62345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r>
              <a:rPr lang="en-GB" sz="1100"/>
              <a:t>"some" by Commtap. Public Domain - no attribution required.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3973" y="623455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"stop" by AS Design, UA from The Noun Project (thenounproject.com). CC BY 3.0 - attribution required. See creativecommons.org.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95972" y="623455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"that" by fae frey, US from The Noun Project (thenounproject.com). CC BY 3.0 - attribution required. See creativecommons.org.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97972" y="623455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"time" by Boccy0, ID from The Noun Project (thenounproject.com). CC BY 3.0 - attribution required. See creativecommons.org.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3973" y="1246909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"turn" by Adrien Coquet, FR from The Noun Project (thenounproject.com). CC BY 3.0 - attribution required. See creativecommons.org.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95972" y="1246909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"twins" by Magicon, HU from The Noun Project (thenounproject.com). CC BY 3.0 - attribution required. See creativecommons.org.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197972" y="1246909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"unhappy" by Daryl Vandemont from The Noun Project (thenounproject.com). CC BY 3.0 - attribution required. See creativecommons.org.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3973" y="1870364"/>
            <a:ext cx="2708027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"unknown" by Bybzee, FR from The Noun Project (thenounproject.com). CC BY 3.0 - attribution required. See creativecommons.org.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95972" y="1870364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"upper" by Fisualis, ID from The Noun Project (thenounproject.com). CC BY 3.0 - attribution required. See creativecommons.org.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97972" y="1870364"/>
            <a:ext cx="2708028" cy="623454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"yes" by David Khai, US from The Noun Project (thenounproject.com). CC BY 3.0 - attribution required. See creativecommons.org.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3973" y="2493818"/>
            <a:ext cx="2708027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"you" by Cuputo, ID from The Noun Project (thenounproject.com). CC BY 3.0 - attribution required. See creativecommons.org.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95972" y="2493818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 lnSpcReduction="20000"/>
          </a:bodyPr>
          <a:lstStyle/>
          <a:p>
            <a:r>
              <a:rPr lang="en-GB" sz="1100"/>
              <a:t>Adapted from "here" by Leszek Pietrzak, PL from The Noun Project (thenounproject.com). CC BY 3.0 - attribution required. See creativecommons.org.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197972" y="2493818"/>
            <a:ext cx="2708028" cy="623455"/>
          </a:xfrm>
          <a:prstGeom prst="rect">
            <a:avLst/>
          </a:prstGeom>
          <a:noFill/>
        </p:spPr>
        <p:txBody>
          <a:bodyPr vert="horz" rtlCol="0">
            <a:normAutofit fontScale="92500"/>
          </a:bodyPr>
          <a:lstStyle/>
          <a:p>
            <a:r>
              <a:rPr lang="en-GB" sz="1100"/>
              <a:t>Adapted from "out" by Gregor Cresnar from The Noun Project (thenounproject.com). CC BY 3.0 - attribution required. See creativecommons.org.</a:t>
            </a:r>
          </a:p>
        </p:txBody>
      </p:sp>
    </p:spTree>
    <p:extLst>
      <p:ext uri="{BB962C8B-B14F-4D97-AF65-F5344CB8AC3E}">
        <p14:creationId xmlns:p14="http://schemas.microsoft.com/office/powerpoint/2010/main" val="4006441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1364</Words>
  <Application>Microsoft Office PowerPoint</Application>
  <PresentationFormat>A4 Paper (210x297 mm)</PresentationFormat>
  <Paragraphs>106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Simplified boards</vt:lpstr>
      <vt:lpstr>PowerPoint Presentation</vt:lpstr>
      <vt:lpstr>PowerPoint Presentation</vt:lpstr>
      <vt:lpstr>PowerPoint Presentation</vt:lpstr>
    </vt:vector>
  </TitlesOfParts>
  <Company>Barts Health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Neil2 (Speech &amp; Lang Therapist)</dc:creator>
  <cp:lastModifiedBy>Neil Thompson</cp:lastModifiedBy>
  <cp:revision>19</cp:revision>
  <cp:lastPrinted>2022-03-17T09:51:15Z</cp:lastPrinted>
  <dcterms:created xsi:type="dcterms:W3CDTF">2022-02-24T11:55:48Z</dcterms:created>
  <dcterms:modified xsi:type="dcterms:W3CDTF">2022-03-22T08:22:03Z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20369db1-a82f-4c39-817f-34d90e991fe7</vt:lpwstr>
  </property>
  <property fmtid="{D5CDD505-2E9C-101B-9397-08002B2CF9AE}" pid="3" name="TxtBelow">
    <vt:lpwstr>False</vt:lpwstr>
  </property>
  <property fmtid="{D5CDD505-2E9C-101B-9397-08002B2CF9AE}" pid="4" name="ImgPlt">
    <vt:lpwstr>0</vt:lpwstr>
  </property>
  <property fmtid="{D5CDD505-2E9C-101B-9397-08002B2CF9AE}" pid="5" name="TxtSpc">
    <vt:lpwstr>0</vt:lpwstr>
  </property>
  <property fmtid="{D5CDD505-2E9C-101B-9397-08002B2CF9AE}" pid="6" name="NonTxtSpc">
    <vt:lpwstr>11.338</vt:lpwstr>
  </property>
  <property fmtid="{D5CDD505-2E9C-101B-9397-08002B2CF9AE}" pid="7" name="XSpc">
    <vt:lpwstr>2.835</vt:lpwstr>
  </property>
  <property fmtid="{D5CDD505-2E9C-101B-9397-08002B2CF9AE}" pid="8" name="EnabledLists">
    <vt:lpwstr>the-noun-project$online</vt:lpwstr>
  </property>
</Properties>
</file>