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9" r:id="rId3"/>
    <p:sldId id="267" r:id="rId4"/>
    <p:sldId id="264" r:id="rId5"/>
    <p:sldId id="261" r:id="rId6"/>
    <p:sldId id="268" r:id="rId7"/>
    <p:sldId id="270" r:id="rId8"/>
    <p:sldId id="265" r:id="rId9"/>
    <p:sldId id="266" r:id="rId10"/>
  </p:sldIdLst>
  <p:sldSz cx="9906000" cy="6858000" type="A4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608" autoAdjust="0"/>
  </p:normalViewPr>
  <p:slideViewPr>
    <p:cSldViewPr>
      <p:cViewPr varScale="1">
        <p:scale>
          <a:sx n="108" d="100"/>
          <a:sy n="108" d="100"/>
        </p:scale>
        <p:origin x="624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7C77BB9E-D660-4602-9B59-B699AA45552C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750888"/>
            <a:ext cx="54276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495" y="4760204"/>
            <a:ext cx="5511174" cy="4508654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202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0934" y="9517202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E818B64B-3F71-4266-B5E6-8CCFA207EFD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46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Full core board: colour to show different types of words.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64B-3F71-4266-B5E6-8CCFA207EFD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113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F7DDDE-B953-8389-0E4C-7B3196F21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99740D-9DD8-B1EB-8DBD-FBD27EC70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6308CD-AA49-4A6C-77FA-834F6777CB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Full core board: no background colour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A8A9F-805F-256E-7CE8-7ABF8F4703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64B-3F71-4266-B5E6-8CCFA207EFDE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673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112733-27BA-DEC5-E7D1-3DA1B1E9B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17DFCC-AC8C-9AA3-D3CA-BDC7FD2B5A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95D532-02D7-E175-D32B-03E1BBDA6F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Full core board: off-white background colour – plain white can be harder to read or over-stimulating for some.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F2F37C-7125-A422-99D7-5DAEB8072C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64B-3F71-4266-B5E6-8CCFA207EFD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073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Starter core board: note these cells are in the same location as for the full board. Simplified boards should always have cells in the same locations as fuller boards – as users will learn the positions of symbols (not just what a symbol looks like) to be able to find them quickly. This will make it easier for them to move to boards with more cells as their proficiency increases.</a:t>
            </a:r>
          </a:p>
          <a:p>
            <a:endParaRPr lang="en-GB" dirty="0"/>
          </a:p>
          <a:p>
            <a:r>
              <a:rPr lang="en-GB" dirty="0"/>
              <a:t>See also the guide to using core boards at https://en.commtap.org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64B-3F71-4266-B5E6-8CCFA207EFDE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242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8F84E-81B9-8762-CE77-7CD0A90CE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34190B-CBE0-7AEF-2D9F-E29FCA3B64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8C416F-8FFE-407D-EBAB-86CD84B312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Starter core board: note these cells are in the same location as for the full board. Simplified boards should always have cells in the same locations as fuller boards – as users will learn the positions of symbols (not just what a symbol looks like) to be able to find them quickly.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9FC6A-D297-6BB8-9177-413CBE9B6A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64B-3F71-4266-B5E6-8CCFA207EFDE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642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672012-D140-C6F8-054F-4DD268CD0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6C49D0-0652-68FB-F950-357F0BCC08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DEFD6A-FC51-C125-82A3-31FC89EE64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Starter core board: note these cells are in the same location as for the full board. Simplified boards should always have cells in the same locations as fuller boards – as users will learn the positions of symbols (not just what a symbol looks like) to be able to find them quickly.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31A4D-C749-35DC-ECDF-164B72F6B4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64B-3F71-4266-B5E6-8CCFA207EFDE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8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37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667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295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 x 6 (text-above) grid - Commtap Symboliser DO NOT EDIT THI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ommtap Symbol Text Placeholder 1"/>
          <p:cNvSpPr>
            <a:spLocks noGrp="1"/>
          </p:cNvSpPr>
          <p:nvPr>
            <p:ph type="body" idx="13" hasCustomPrompt="1"/>
          </p:nvPr>
        </p:nvSpPr>
        <p:spPr>
          <a:xfrm>
            <a:off x="0" y="0"/>
            <a:ext cx="1238250" cy="228600"/>
          </a:xfr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" name="Commtap Symbol 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1" name="Commtap Symbol 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3" name="Commtap Symbol 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5" name="Commtap Symbol 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7" name="Commtap Symbol 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9" name="Commtap Symbol 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123825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1" name="Commtap Symbol 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123825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3" name="Commtap Symbol 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123825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5" name="Commtap Symbol 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123825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7" name="Commtap Symbol Text Placeholder 11"/>
          <p:cNvSpPr>
            <a:spLocks noGrp="1"/>
          </p:cNvSpPr>
          <p:nvPr>
            <p:ph type="body" sz="quarter" idx="23" hasCustomPrompt="1"/>
          </p:nvPr>
        </p:nvSpPr>
        <p:spPr>
          <a:xfrm>
            <a:off x="123825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9" name="Commtap Symbol 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123825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1" name="Commtap Symbol Text Placeholder 13"/>
          <p:cNvSpPr>
            <a:spLocks noGrp="1"/>
          </p:cNvSpPr>
          <p:nvPr>
            <p:ph type="body" sz="quarter" idx="25" hasCustomPrompt="1"/>
          </p:nvPr>
        </p:nvSpPr>
        <p:spPr>
          <a:xfrm>
            <a:off x="247650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3" name="Commtap Symbol Text Placeholder 14"/>
          <p:cNvSpPr>
            <a:spLocks noGrp="1"/>
          </p:cNvSpPr>
          <p:nvPr>
            <p:ph type="body" sz="quarter" idx="26" hasCustomPrompt="1"/>
          </p:nvPr>
        </p:nvSpPr>
        <p:spPr>
          <a:xfrm>
            <a:off x="247650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5" name="Commtap Symbol Text Placeholder 15"/>
          <p:cNvSpPr>
            <a:spLocks noGrp="1"/>
          </p:cNvSpPr>
          <p:nvPr>
            <p:ph type="body" sz="quarter" idx="27" hasCustomPrompt="1"/>
          </p:nvPr>
        </p:nvSpPr>
        <p:spPr>
          <a:xfrm>
            <a:off x="247650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7" name="Commtap Symbol Text Placeholder 16"/>
          <p:cNvSpPr>
            <a:spLocks noGrp="1"/>
          </p:cNvSpPr>
          <p:nvPr>
            <p:ph type="body" sz="quarter" idx="28" hasCustomPrompt="1"/>
          </p:nvPr>
        </p:nvSpPr>
        <p:spPr>
          <a:xfrm>
            <a:off x="247650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9" name="Commtap Symbol Text Placeholder 17"/>
          <p:cNvSpPr>
            <a:spLocks noGrp="1"/>
          </p:cNvSpPr>
          <p:nvPr>
            <p:ph type="body" sz="quarter" idx="29" hasCustomPrompt="1"/>
          </p:nvPr>
        </p:nvSpPr>
        <p:spPr>
          <a:xfrm>
            <a:off x="247650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41" name="Commtap Symbol 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247650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43" name="Commtap Symbol Text Placeholder 19"/>
          <p:cNvSpPr>
            <a:spLocks noGrp="1"/>
          </p:cNvSpPr>
          <p:nvPr>
            <p:ph type="body" sz="quarter" idx="31" hasCustomPrompt="1"/>
          </p:nvPr>
        </p:nvSpPr>
        <p:spPr>
          <a:xfrm>
            <a:off x="371475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45" name="Commtap Symbol Text Placeholder 20"/>
          <p:cNvSpPr>
            <a:spLocks noGrp="1"/>
          </p:cNvSpPr>
          <p:nvPr>
            <p:ph type="body" sz="quarter" idx="32" hasCustomPrompt="1"/>
          </p:nvPr>
        </p:nvSpPr>
        <p:spPr>
          <a:xfrm>
            <a:off x="371475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47" name="Commtap Symbol 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71475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49" name="Commtap Symbol Text Placeholder 22"/>
          <p:cNvSpPr>
            <a:spLocks noGrp="1"/>
          </p:cNvSpPr>
          <p:nvPr>
            <p:ph type="body" sz="quarter" idx="34" hasCustomPrompt="1"/>
          </p:nvPr>
        </p:nvSpPr>
        <p:spPr>
          <a:xfrm>
            <a:off x="371475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51" name="Commtap Symbol Text Placeholder 23"/>
          <p:cNvSpPr>
            <a:spLocks noGrp="1"/>
          </p:cNvSpPr>
          <p:nvPr>
            <p:ph type="body" sz="quarter" idx="35" hasCustomPrompt="1"/>
          </p:nvPr>
        </p:nvSpPr>
        <p:spPr>
          <a:xfrm>
            <a:off x="371475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53" name="Commtap Symbol Text Placeholder 24"/>
          <p:cNvSpPr>
            <a:spLocks noGrp="1"/>
          </p:cNvSpPr>
          <p:nvPr>
            <p:ph type="body" sz="quarter" idx="36" hasCustomPrompt="1"/>
          </p:nvPr>
        </p:nvSpPr>
        <p:spPr>
          <a:xfrm>
            <a:off x="371475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55" name="Commtap Symbol Text Placeholder 25"/>
          <p:cNvSpPr>
            <a:spLocks noGrp="1"/>
          </p:cNvSpPr>
          <p:nvPr>
            <p:ph type="body" sz="quarter" idx="37" hasCustomPrompt="1"/>
          </p:nvPr>
        </p:nvSpPr>
        <p:spPr>
          <a:xfrm>
            <a:off x="495300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57" name="Commtap Symbol Text Placeholder 26"/>
          <p:cNvSpPr>
            <a:spLocks noGrp="1"/>
          </p:cNvSpPr>
          <p:nvPr>
            <p:ph type="body" sz="quarter" idx="38" hasCustomPrompt="1"/>
          </p:nvPr>
        </p:nvSpPr>
        <p:spPr>
          <a:xfrm>
            <a:off x="495300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59" name="Commtap Symbol Text Placeholder 27"/>
          <p:cNvSpPr>
            <a:spLocks noGrp="1"/>
          </p:cNvSpPr>
          <p:nvPr>
            <p:ph type="body" sz="quarter" idx="39" hasCustomPrompt="1"/>
          </p:nvPr>
        </p:nvSpPr>
        <p:spPr>
          <a:xfrm>
            <a:off x="495300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61" name="Commtap Symbol Text Placeholder 28"/>
          <p:cNvSpPr>
            <a:spLocks noGrp="1"/>
          </p:cNvSpPr>
          <p:nvPr>
            <p:ph type="body" sz="quarter" idx="40" hasCustomPrompt="1"/>
          </p:nvPr>
        </p:nvSpPr>
        <p:spPr>
          <a:xfrm>
            <a:off x="495300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63" name="Commtap Symbol Text Placeholder 29"/>
          <p:cNvSpPr>
            <a:spLocks noGrp="1"/>
          </p:cNvSpPr>
          <p:nvPr>
            <p:ph type="body" sz="quarter" idx="41" hasCustomPrompt="1"/>
          </p:nvPr>
        </p:nvSpPr>
        <p:spPr>
          <a:xfrm>
            <a:off x="495300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65" name="Commtap Symbol Text Placeholder 30"/>
          <p:cNvSpPr>
            <a:spLocks noGrp="1"/>
          </p:cNvSpPr>
          <p:nvPr>
            <p:ph type="body" sz="quarter" idx="42" hasCustomPrompt="1"/>
          </p:nvPr>
        </p:nvSpPr>
        <p:spPr>
          <a:xfrm>
            <a:off x="495300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67" name="Commtap Symbol Text Placeholder 31"/>
          <p:cNvSpPr>
            <a:spLocks noGrp="1"/>
          </p:cNvSpPr>
          <p:nvPr>
            <p:ph type="body" sz="quarter" idx="43" hasCustomPrompt="1"/>
          </p:nvPr>
        </p:nvSpPr>
        <p:spPr>
          <a:xfrm>
            <a:off x="619125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69" name="Commtap Symbol Text Placeholder 32"/>
          <p:cNvSpPr>
            <a:spLocks noGrp="1"/>
          </p:cNvSpPr>
          <p:nvPr>
            <p:ph type="body" sz="quarter" idx="44" hasCustomPrompt="1"/>
          </p:nvPr>
        </p:nvSpPr>
        <p:spPr>
          <a:xfrm>
            <a:off x="619125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71" name="Commtap Symbol Text Placeholder 33"/>
          <p:cNvSpPr>
            <a:spLocks noGrp="1"/>
          </p:cNvSpPr>
          <p:nvPr>
            <p:ph type="body" sz="quarter" idx="45" hasCustomPrompt="1"/>
          </p:nvPr>
        </p:nvSpPr>
        <p:spPr>
          <a:xfrm>
            <a:off x="619125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73" name="Commtap Symbol Text Placeholder 34"/>
          <p:cNvSpPr>
            <a:spLocks noGrp="1"/>
          </p:cNvSpPr>
          <p:nvPr>
            <p:ph type="body" sz="quarter" idx="46" hasCustomPrompt="1"/>
          </p:nvPr>
        </p:nvSpPr>
        <p:spPr>
          <a:xfrm>
            <a:off x="619125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75" name="Commtap Symbol Text Placeholder 35"/>
          <p:cNvSpPr>
            <a:spLocks noGrp="1"/>
          </p:cNvSpPr>
          <p:nvPr>
            <p:ph type="body" sz="quarter" idx="47" hasCustomPrompt="1"/>
          </p:nvPr>
        </p:nvSpPr>
        <p:spPr>
          <a:xfrm>
            <a:off x="619125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77" name="Commtap Symbol Text Placeholder 36"/>
          <p:cNvSpPr>
            <a:spLocks noGrp="1"/>
          </p:cNvSpPr>
          <p:nvPr>
            <p:ph type="body" sz="quarter" idx="48" hasCustomPrompt="1"/>
          </p:nvPr>
        </p:nvSpPr>
        <p:spPr>
          <a:xfrm>
            <a:off x="619125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79" name="Commtap Symbol Text Placeholder 37"/>
          <p:cNvSpPr>
            <a:spLocks noGrp="1"/>
          </p:cNvSpPr>
          <p:nvPr>
            <p:ph type="body" sz="quarter" idx="49" hasCustomPrompt="1"/>
          </p:nvPr>
        </p:nvSpPr>
        <p:spPr>
          <a:xfrm>
            <a:off x="742950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1" name="Commtap Symbol Text Placeholder 38"/>
          <p:cNvSpPr>
            <a:spLocks noGrp="1"/>
          </p:cNvSpPr>
          <p:nvPr>
            <p:ph type="body" sz="quarter" idx="50" hasCustomPrompt="1"/>
          </p:nvPr>
        </p:nvSpPr>
        <p:spPr>
          <a:xfrm>
            <a:off x="742950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3" name="Commtap Symbol Text Placeholder 39"/>
          <p:cNvSpPr>
            <a:spLocks noGrp="1"/>
          </p:cNvSpPr>
          <p:nvPr>
            <p:ph type="body" sz="quarter" idx="51" hasCustomPrompt="1"/>
          </p:nvPr>
        </p:nvSpPr>
        <p:spPr>
          <a:xfrm>
            <a:off x="742950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5" name="Commtap Symbol Text Placeholder 40"/>
          <p:cNvSpPr>
            <a:spLocks noGrp="1"/>
          </p:cNvSpPr>
          <p:nvPr>
            <p:ph type="body" sz="quarter" idx="52" hasCustomPrompt="1"/>
          </p:nvPr>
        </p:nvSpPr>
        <p:spPr>
          <a:xfrm>
            <a:off x="742950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7" name="Commtap Symbol Text Placeholder 41"/>
          <p:cNvSpPr>
            <a:spLocks noGrp="1"/>
          </p:cNvSpPr>
          <p:nvPr>
            <p:ph type="body" sz="quarter" idx="53" hasCustomPrompt="1"/>
          </p:nvPr>
        </p:nvSpPr>
        <p:spPr>
          <a:xfrm>
            <a:off x="742950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9" name="Commtap Symbol Text Placeholder 42"/>
          <p:cNvSpPr>
            <a:spLocks noGrp="1"/>
          </p:cNvSpPr>
          <p:nvPr>
            <p:ph type="body" sz="quarter" idx="54" hasCustomPrompt="1"/>
          </p:nvPr>
        </p:nvSpPr>
        <p:spPr>
          <a:xfrm>
            <a:off x="742950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1" name="Commtap Symbol Text Placeholder 43"/>
          <p:cNvSpPr>
            <a:spLocks noGrp="1"/>
          </p:cNvSpPr>
          <p:nvPr>
            <p:ph type="body" sz="quarter" idx="55" hasCustomPrompt="1"/>
          </p:nvPr>
        </p:nvSpPr>
        <p:spPr>
          <a:xfrm>
            <a:off x="866775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3" name="Commtap Symbol Text Placeholder 44"/>
          <p:cNvSpPr>
            <a:spLocks noGrp="1"/>
          </p:cNvSpPr>
          <p:nvPr>
            <p:ph type="body" sz="quarter" idx="56" hasCustomPrompt="1"/>
          </p:nvPr>
        </p:nvSpPr>
        <p:spPr>
          <a:xfrm>
            <a:off x="866775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5" name="Commtap Symbol Text Placeholder 45"/>
          <p:cNvSpPr>
            <a:spLocks noGrp="1"/>
          </p:cNvSpPr>
          <p:nvPr>
            <p:ph type="body" sz="quarter" idx="57" hasCustomPrompt="1"/>
          </p:nvPr>
        </p:nvSpPr>
        <p:spPr>
          <a:xfrm>
            <a:off x="866775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7" name="Commtap Symbol Text Placeholder 46"/>
          <p:cNvSpPr>
            <a:spLocks noGrp="1"/>
          </p:cNvSpPr>
          <p:nvPr>
            <p:ph type="body" sz="quarter" idx="58" hasCustomPrompt="1"/>
          </p:nvPr>
        </p:nvSpPr>
        <p:spPr>
          <a:xfrm>
            <a:off x="866775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9" name="Commtap Symbol Text Placeholder 47"/>
          <p:cNvSpPr>
            <a:spLocks noGrp="1"/>
          </p:cNvSpPr>
          <p:nvPr>
            <p:ph type="body" sz="quarter" idx="59" hasCustomPrompt="1"/>
          </p:nvPr>
        </p:nvSpPr>
        <p:spPr>
          <a:xfrm>
            <a:off x="866775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01" name="Commtap Symbol Text Placeholder 48"/>
          <p:cNvSpPr>
            <a:spLocks noGrp="1"/>
          </p:cNvSpPr>
          <p:nvPr>
            <p:ph type="body" sz="quarter" idx="60" hasCustomPrompt="1"/>
          </p:nvPr>
        </p:nvSpPr>
        <p:spPr>
          <a:xfrm>
            <a:off x="866775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97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48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69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98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77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74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31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0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57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B1D7A-09E4-4432-9FE9-25B2B6550033}" type="datetimeFigureOut">
              <a:rPr lang="en-GB" smtClean="0"/>
              <a:t>12/05/2025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88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emf"/><Relationship Id="rId18" Type="http://schemas.openxmlformats.org/officeDocument/2006/relationships/image" Target="../media/image16.emf"/><Relationship Id="rId26" Type="http://schemas.openxmlformats.org/officeDocument/2006/relationships/image" Target="../media/image24.emf"/><Relationship Id="rId39" Type="http://schemas.openxmlformats.org/officeDocument/2006/relationships/image" Target="../media/image37.emf"/><Relationship Id="rId3" Type="http://schemas.openxmlformats.org/officeDocument/2006/relationships/image" Target="../media/image1.emf"/><Relationship Id="rId21" Type="http://schemas.openxmlformats.org/officeDocument/2006/relationships/image" Target="../media/image19.emf"/><Relationship Id="rId34" Type="http://schemas.openxmlformats.org/officeDocument/2006/relationships/image" Target="../media/image32.emf"/><Relationship Id="rId42" Type="http://schemas.openxmlformats.org/officeDocument/2006/relationships/image" Target="../media/image40.emf"/><Relationship Id="rId47" Type="http://schemas.openxmlformats.org/officeDocument/2006/relationships/image" Target="../media/image45.emf"/><Relationship Id="rId50" Type="http://schemas.openxmlformats.org/officeDocument/2006/relationships/image" Target="../media/image48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5" Type="http://schemas.openxmlformats.org/officeDocument/2006/relationships/image" Target="../media/image23.emf"/><Relationship Id="rId33" Type="http://schemas.openxmlformats.org/officeDocument/2006/relationships/image" Target="../media/image31.emf"/><Relationship Id="rId38" Type="http://schemas.openxmlformats.org/officeDocument/2006/relationships/image" Target="../media/image36.emf"/><Relationship Id="rId46" Type="http://schemas.openxmlformats.org/officeDocument/2006/relationships/image" Target="../media/image44.em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emf"/><Relationship Id="rId20" Type="http://schemas.openxmlformats.org/officeDocument/2006/relationships/image" Target="../media/image18.emf"/><Relationship Id="rId29" Type="http://schemas.openxmlformats.org/officeDocument/2006/relationships/image" Target="../media/image27.emf"/><Relationship Id="rId41" Type="http://schemas.openxmlformats.org/officeDocument/2006/relationships/image" Target="../media/image39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24" Type="http://schemas.openxmlformats.org/officeDocument/2006/relationships/image" Target="../media/image22.emf"/><Relationship Id="rId32" Type="http://schemas.openxmlformats.org/officeDocument/2006/relationships/image" Target="../media/image30.emf"/><Relationship Id="rId37" Type="http://schemas.openxmlformats.org/officeDocument/2006/relationships/image" Target="../media/image35.emf"/><Relationship Id="rId40" Type="http://schemas.openxmlformats.org/officeDocument/2006/relationships/image" Target="../media/image38.emf"/><Relationship Id="rId45" Type="http://schemas.openxmlformats.org/officeDocument/2006/relationships/image" Target="../media/image43.emf"/><Relationship Id="rId5" Type="http://schemas.openxmlformats.org/officeDocument/2006/relationships/image" Target="../media/image3.emf"/><Relationship Id="rId15" Type="http://schemas.openxmlformats.org/officeDocument/2006/relationships/image" Target="../media/image13.emf"/><Relationship Id="rId23" Type="http://schemas.openxmlformats.org/officeDocument/2006/relationships/image" Target="../media/image21.emf"/><Relationship Id="rId28" Type="http://schemas.openxmlformats.org/officeDocument/2006/relationships/image" Target="../media/image26.emf"/><Relationship Id="rId36" Type="http://schemas.openxmlformats.org/officeDocument/2006/relationships/image" Target="../media/image34.emf"/><Relationship Id="rId49" Type="http://schemas.openxmlformats.org/officeDocument/2006/relationships/image" Target="../media/image47.emf"/><Relationship Id="rId10" Type="http://schemas.openxmlformats.org/officeDocument/2006/relationships/image" Target="../media/image8.emf"/><Relationship Id="rId19" Type="http://schemas.openxmlformats.org/officeDocument/2006/relationships/image" Target="../media/image17.emf"/><Relationship Id="rId31" Type="http://schemas.openxmlformats.org/officeDocument/2006/relationships/image" Target="../media/image29.emf"/><Relationship Id="rId44" Type="http://schemas.openxmlformats.org/officeDocument/2006/relationships/image" Target="../media/image42.emf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emf"/><Relationship Id="rId22" Type="http://schemas.openxmlformats.org/officeDocument/2006/relationships/image" Target="../media/image20.emf"/><Relationship Id="rId27" Type="http://schemas.openxmlformats.org/officeDocument/2006/relationships/image" Target="../media/image25.emf"/><Relationship Id="rId30" Type="http://schemas.openxmlformats.org/officeDocument/2006/relationships/image" Target="../media/image28.emf"/><Relationship Id="rId35" Type="http://schemas.openxmlformats.org/officeDocument/2006/relationships/image" Target="../media/image33.emf"/><Relationship Id="rId43" Type="http://schemas.openxmlformats.org/officeDocument/2006/relationships/image" Target="../media/image41.emf"/><Relationship Id="rId48" Type="http://schemas.openxmlformats.org/officeDocument/2006/relationships/image" Target="../media/image46.emf"/><Relationship Id="rId8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emf"/><Relationship Id="rId18" Type="http://schemas.openxmlformats.org/officeDocument/2006/relationships/image" Target="../media/image16.emf"/><Relationship Id="rId26" Type="http://schemas.openxmlformats.org/officeDocument/2006/relationships/image" Target="../media/image24.emf"/><Relationship Id="rId39" Type="http://schemas.openxmlformats.org/officeDocument/2006/relationships/image" Target="../media/image37.emf"/><Relationship Id="rId3" Type="http://schemas.openxmlformats.org/officeDocument/2006/relationships/image" Target="../media/image1.emf"/><Relationship Id="rId21" Type="http://schemas.openxmlformats.org/officeDocument/2006/relationships/image" Target="../media/image19.emf"/><Relationship Id="rId34" Type="http://schemas.openxmlformats.org/officeDocument/2006/relationships/image" Target="../media/image32.emf"/><Relationship Id="rId42" Type="http://schemas.openxmlformats.org/officeDocument/2006/relationships/image" Target="../media/image40.emf"/><Relationship Id="rId47" Type="http://schemas.openxmlformats.org/officeDocument/2006/relationships/image" Target="../media/image45.emf"/><Relationship Id="rId50" Type="http://schemas.openxmlformats.org/officeDocument/2006/relationships/image" Target="../media/image48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5" Type="http://schemas.openxmlformats.org/officeDocument/2006/relationships/image" Target="../media/image23.emf"/><Relationship Id="rId33" Type="http://schemas.openxmlformats.org/officeDocument/2006/relationships/image" Target="../media/image31.emf"/><Relationship Id="rId38" Type="http://schemas.openxmlformats.org/officeDocument/2006/relationships/image" Target="../media/image36.emf"/><Relationship Id="rId46" Type="http://schemas.openxmlformats.org/officeDocument/2006/relationships/image" Target="../media/image44.emf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emf"/><Relationship Id="rId20" Type="http://schemas.openxmlformats.org/officeDocument/2006/relationships/image" Target="../media/image18.emf"/><Relationship Id="rId29" Type="http://schemas.openxmlformats.org/officeDocument/2006/relationships/image" Target="../media/image27.emf"/><Relationship Id="rId41" Type="http://schemas.openxmlformats.org/officeDocument/2006/relationships/image" Target="../media/image39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24" Type="http://schemas.openxmlformats.org/officeDocument/2006/relationships/image" Target="../media/image22.emf"/><Relationship Id="rId32" Type="http://schemas.openxmlformats.org/officeDocument/2006/relationships/image" Target="../media/image30.emf"/><Relationship Id="rId37" Type="http://schemas.openxmlformats.org/officeDocument/2006/relationships/image" Target="../media/image35.emf"/><Relationship Id="rId40" Type="http://schemas.openxmlformats.org/officeDocument/2006/relationships/image" Target="../media/image38.emf"/><Relationship Id="rId45" Type="http://schemas.openxmlformats.org/officeDocument/2006/relationships/image" Target="../media/image43.emf"/><Relationship Id="rId5" Type="http://schemas.openxmlformats.org/officeDocument/2006/relationships/image" Target="../media/image3.emf"/><Relationship Id="rId15" Type="http://schemas.openxmlformats.org/officeDocument/2006/relationships/image" Target="../media/image13.emf"/><Relationship Id="rId23" Type="http://schemas.openxmlformats.org/officeDocument/2006/relationships/image" Target="../media/image21.emf"/><Relationship Id="rId28" Type="http://schemas.openxmlformats.org/officeDocument/2006/relationships/image" Target="../media/image26.emf"/><Relationship Id="rId36" Type="http://schemas.openxmlformats.org/officeDocument/2006/relationships/image" Target="../media/image34.emf"/><Relationship Id="rId49" Type="http://schemas.openxmlformats.org/officeDocument/2006/relationships/image" Target="../media/image47.emf"/><Relationship Id="rId10" Type="http://schemas.openxmlformats.org/officeDocument/2006/relationships/image" Target="../media/image8.emf"/><Relationship Id="rId19" Type="http://schemas.openxmlformats.org/officeDocument/2006/relationships/image" Target="../media/image17.emf"/><Relationship Id="rId31" Type="http://schemas.openxmlformats.org/officeDocument/2006/relationships/image" Target="../media/image29.emf"/><Relationship Id="rId44" Type="http://schemas.openxmlformats.org/officeDocument/2006/relationships/image" Target="../media/image42.emf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emf"/><Relationship Id="rId22" Type="http://schemas.openxmlformats.org/officeDocument/2006/relationships/image" Target="../media/image20.emf"/><Relationship Id="rId27" Type="http://schemas.openxmlformats.org/officeDocument/2006/relationships/image" Target="../media/image25.emf"/><Relationship Id="rId30" Type="http://schemas.openxmlformats.org/officeDocument/2006/relationships/image" Target="../media/image28.emf"/><Relationship Id="rId35" Type="http://schemas.openxmlformats.org/officeDocument/2006/relationships/image" Target="../media/image33.emf"/><Relationship Id="rId43" Type="http://schemas.openxmlformats.org/officeDocument/2006/relationships/image" Target="../media/image41.emf"/><Relationship Id="rId48" Type="http://schemas.openxmlformats.org/officeDocument/2006/relationships/image" Target="../media/image46.emf"/><Relationship Id="rId8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emf"/><Relationship Id="rId18" Type="http://schemas.openxmlformats.org/officeDocument/2006/relationships/image" Target="../media/image16.emf"/><Relationship Id="rId26" Type="http://schemas.openxmlformats.org/officeDocument/2006/relationships/image" Target="../media/image24.emf"/><Relationship Id="rId39" Type="http://schemas.openxmlformats.org/officeDocument/2006/relationships/image" Target="../media/image37.emf"/><Relationship Id="rId3" Type="http://schemas.openxmlformats.org/officeDocument/2006/relationships/image" Target="../media/image1.emf"/><Relationship Id="rId21" Type="http://schemas.openxmlformats.org/officeDocument/2006/relationships/image" Target="../media/image19.emf"/><Relationship Id="rId34" Type="http://schemas.openxmlformats.org/officeDocument/2006/relationships/image" Target="../media/image32.emf"/><Relationship Id="rId42" Type="http://schemas.openxmlformats.org/officeDocument/2006/relationships/image" Target="../media/image40.emf"/><Relationship Id="rId47" Type="http://schemas.openxmlformats.org/officeDocument/2006/relationships/image" Target="../media/image45.emf"/><Relationship Id="rId50" Type="http://schemas.openxmlformats.org/officeDocument/2006/relationships/image" Target="../media/image48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5" Type="http://schemas.openxmlformats.org/officeDocument/2006/relationships/image" Target="../media/image23.emf"/><Relationship Id="rId33" Type="http://schemas.openxmlformats.org/officeDocument/2006/relationships/image" Target="../media/image31.emf"/><Relationship Id="rId38" Type="http://schemas.openxmlformats.org/officeDocument/2006/relationships/image" Target="../media/image36.emf"/><Relationship Id="rId46" Type="http://schemas.openxmlformats.org/officeDocument/2006/relationships/image" Target="../media/image44.e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emf"/><Relationship Id="rId20" Type="http://schemas.openxmlformats.org/officeDocument/2006/relationships/image" Target="../media/image18.emf"/><Relationship Id="rId29" Type="http://schemas.openxmlformats.org/officeDocument/2006/relationships/image" Target="../media/image27.emf"/><Relationship Id="rId41" Type="http://schemas.openxmlformats.org/officeDocument/2006/relationships/image" Target="../media/image39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24" Type="http://schemas.openxmlformats.org/officeDocument/2006/relationships/image" Target="../media/image22.emf"/><Relationship Id="rId32" Type="http://schemas.openxmlformats.org/officeDocument/2006/relationships/image" Target="../media/image30.emf"/><Relationship Id="rId37" Type="http://schemas.openxmlformats.org/officeDocument/2006/relationships/image" Target="../media/image35.emf"/><Relationship Id="rId40" Type="http://schemas.openxmlformats.org/officeDocument/2006/relationships/image" Target="../media/image38.emf"/><Relationship Id="rId45" Type="http://schemas.openxmlformats.org/officeDocument/2006/relationships/image" Target="../media/image43.emf"/><Relationship Id="rId5" Type="http://schemas.openxmlformats.org/officeDocument/2006/relationships/image" Target="../media/image3.emf"/><Relationship Id="rId15" Type="http://schemas.openxmlformats.org/officeDocument/2006/relationships/image" Target="../media/image13.emf"/><Relationship Id="rId23" Type="http://schemas.openxmlformats.org/officeDocument/2006/relationships/image" Target="../media/image21.emf"/><Relationship Id="rId28" Type="http://schemas.openxmlformats.org/officeDocument/2006/relationships/image" Target="../media/image26.emf"/><Relationship Id="rId36" Type="http://schemas.openxmlformats.org/officeDocument/2006/relationships/image" Target="../media/image34.emf"/><Relationship Id="rId49" Type="http://schemas.openxmlformats.org/officeDocument/2006/relationships/image" Target="../media/image47.emf"/><Relationship Id="rId10" Type="http://schemas.openxmlformats.org/officeDocument/2006/relationships/image" Target="../media/image8.emf"/><Relationship Id="rId19" Type="http://schemas.openxmlformats.org/officeDocument/2006/relationships/image" Target="../media/image17.emf"/><Relationship Id="rId31" Type="http://schemas.openxmlformats.org/officeDocument/2006/relationships/image" Target="../media/image29.emf"/><Relationship Id="rId44" Type="http://schemas.openxmlformats.org/officeDocument/2006/relationships/image" Target="../media/image42.emf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emf"/><Relationship Id="rId22" Type="http://schemas.openxmlformats.org/officeDocument/2006/relationships/image" Target="../media/image20.emf"/><Relationship Id="rId27" Type="http://schemas.openxmlformats.org/officeDocument/2006/relationships/image" Target="../media/image25.emf"/><Relationship Id="rId30" Type="http://schemas.openxmlformats.org/officeDocument/2006/relationships/image" Target="../media/image28.emf"/><Relationship Id="rId35" Type="http://schemas.openxmlformats.org/officeDocument/2006/relationships/image" Target="../media/image33.emf"/><Relationship Id="rId43" Type="http://schemas.openxmlformats.org/officeDocument/2006/relationships/image" Target="../media/image41.emf"/><Relationship Id="rId48" Type="http://schemas.openxmlformats.org/officeDocument/2006/relationships/image" Target="../media/image46.emf"/><Relationship Id="rId8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19.emf"/><Relationship Id="rId4" Type="http://schemas.openxmlformats.org/officeDocument/2006/relationships/image" Target="../media/image2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19.emf"/><Relationship Id="rId4" Type="http://schemas.openxmlformats.org/officeDocument/2006/relationships/image" Target="../media/image2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19.emf"/><Relationship Id="rId4" Type="http://schemas.openxmlformats.org/officeDocument/2006/relationships/image" Target="../media/image26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emf"/><Relationship Id="rId13" Type="http://schemas.openxmlformats.org/officeDocument/2006/relationships/image" Target="../media/image60.emf"/><Relationship Id="rId18" Type="http://schemas.openxmlformats.org/officeDocument/2006/relationships/image" Target="../media/image65.emf"/><Relationship Id="rId26" Type="http://schemas.openxmlformats.org/officeDocument/2006/relationships/image" Target="../media/image73.emf"/><Relationship Id="rId3" Type="http://schemas.openxmlformats.org/officeDocument/2006/relationships/image" Target="../media/image50.emf"/><Relationship Id="rId21" Type="http://schemas.openxmlformats.org/officeDocument/2006/relationships/image" Target="../media/image68.emf"/><Relationship Id="rId34" Type="http://schemas.openxmlformats.org/officeDocument/2006/relationships/image" Target="../media/image81.emf"/><Relationship Id="rId7" Type="http://schemas.openxmlformats.org/officeDocument/2006/relationships/image" Target="../media/image54.emf"/><Relationship Id="rId12" Type="http://schemas.openxmlformats.org/officeDocument/2006/relationships/image" Target="../media/image59.emf"/><Relationship Id="rId17" Type="http://schemas.openxmlformats.org/officeDocument/2006/relationships/image" Target="../media/image64.emf"/><Relationship Id="rId25" Type="http://schemas.openxmlformats.org/officeDocument/2006/relationships/image" Target="../media/image72.emf"/><Relationship Id="rId33" Type="http://schemas.openxmlformats.org/officeDocument/2006/relationships/image" Target="../media/image80.emf"/><Relationship Id="rId2" Type="http://schemas.openxmlformats.org/officeDocument/2006/relationships/image" Target="../media/image49.emf"/><Relationship Id="rId16" Type="http://schemas.openxmlformats.org/officeDocument/2006/relationships/image" Target="../media/image63.emf"/><Relationship Id="rId20" Type="http://schemas.openxmlformats.org/officeDocument/2006/relationships/image" Target="../media/image67.emf"/><Relationship Id="rId29" Type="http://schemas.openxmlformats.org/officeDocument/2006/relationships/image" Target="../media/image7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emf"/><Relationship Id="rId11" Type="http://schemas.openxmlformats.org/officeDocument/2006/relationships/image" Target="../media/image58.emf"/><Relationship Id="rId24" Type="http://schemas.openxmlformats.org/officeDocument/2006/relationships/image" Target="../media/image71.emf"/><Relationship Id="rId32" Type="http://schemas.openxmlformats.org/officeDocument/2006/relationships/image" Target="../media/image79.emf"/><Relationship Id="rId5" Type="http://schemas.openxmlformats.org/officeDocument/2006/relationships/image" Target="../media/image52.emf"/><Relationship Id="rId15" Type="http://schemas.openxmlformats.org/officeDocument/2006/relationships/image" Target="../media/image62.emf"/><Relationship Id="rId23" Type="http://schemas.openxmlformats.org/officeDocument/2006/relationships/image" Target="../media/image70.emf"/><Relationship Id="rId28" Type="http://schemas.openxmlformats.org/officeDocument/2006/relationships/image" Target="../media/image75.emf"/><Relationship Id="rId10" Type="http://schemas.openxmlformats.org/officeDocument/2006/relationships/image" Target="../media/image57.emf"/><Relationship Id="rId19" Type="http://schemas.openxmlformats.org/officeDocument/2006/relationships/image" Target="../media/image66.emf"/><Relationship Id="rId31" Type="http://schemas.openxmlformats.org/officeDocument/2006/relationships/image" Target="../media/image78.emf"/><Relationship Id="rId4" Type="http://schemas.openxmlformats.org/officeDocument/2006/relationships/image" Target="../media/image51.emf"/><Relationship Id="rId9" Type="http://schemas.openxmlformats.org/officeDocument/2006/relationships/image" Target="../media/image56.emf"/><Relationship Id="rId14" Type="http://schemas.openxmlformats.org/officeDocument/2006/relationships/image" Target="../media/image61.emf"/><Relationship Id="rId22" Type="http://schemas.openxmlformats.org/officeDocument/2006/relationships/image" Target="../media/image69.emf"/><Relationship Id="rId27" Type="http://schemas.openxmlformats.org/officeDocument/2006/relationships/image" Target="../media/image74.emf"/><Relationship Id="rId30" Type="http://schemas.openxmlformats.org/officeDocument/2006/relationships/image" Target="../media/image77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emf"/><Relationship Id="rId13" Type="http://schemas.openxmlformats.org/officeDocument/2006/relationships/image" Target="../media/image93.emf"/><Relationship Id="rId3" Type="http://schemas.openxmlformats.org/officeDocument/2006/relationships/image" Target="../media/image83.emf"/><Relationship Id="rId7" Type="http://schemas.openxmlformats.org/officeDocument/2006/relationships/image" Target="../media/image87.emf"/><Relationship Id="rId12" Type="http://schemas.openxmlformats.org/officeDocument/2006/relationships/image" Target="../media/image92.emf"/><Relationship Id="rId2" Type="http://schemas.openxmlformats.org/officeDocument/2006/relationships/image" Target="../media/image82.emf"/><Relationship Id="rId16" Type="http://schemas.openxmlformats.org/officeDocument/2006/relationships/image" Target="../media/image9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6.emf"/><Relationship Id="rId11" Type="http://schemas.openxmlformats.org/officeDocument/2006/relationships/image" Target="../media/image91.emf"/><Relationship Id="rId5" Type="http://schemas.openxmlformats.org/officeDocument/2006/relationships/image" Target="../media/image85.emf"/><Relationship Id="rId15" Type="http://schemas.openxmlformats.org/officeDocument/2006/relationships/image" Target="../media/image95.emf"/><Relationship Id="rId10" Type="http://schemas.openxmlformats.org/officeDocument/2006/relationships/image" Target="../media/image90.emf"/><Relationship Id="rId4" Type="http://schemas.openxmlformats.org/officeDocument/2006/relationships/image" Target="../media/image84.emf"/><Relationship Id="rId9" Type="http://schemas.openxmlformats.org/officeDocument/2006/relationships/image" Target="../media/image89.emf"/><Relationship Id="rId14" Type="http://schemas.openxmlformats.org/officeDocument/2006/relationships/image" Target="../media/image9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0" y="114300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2" name="Rectangle 51"/>
          <p:cNvSpPr/>
          <p:nvPr/>
        </p:nvSpPr>
        <p:spPr>
          <a:xfrm>
            <a:off x="0" y="228600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3" name="Rectangle 52"/>
          <p:cNvSpPr/>
          <p:nvPr/>
        </p:nvSpPr>
        <p:spPr>
          <a:xfrm>
            <a:off x="0" y="342900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4" name="Rectangle 53"/>
          <p:cNvSpPr/>
          <p:nvPr/>
        </p:nvSpPr>
        <p:spPr>
          <a:xfrm>
            <a:off x="0" y="4572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5" name="Rectangle 54"/>
          <p:cNvSpPr/>
          <p:nvPr/>
        </p:nvSpPr>
        <p:spPr>
          <a:xfrm>
            <a:off x="0" y="5715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6" name="Rectangle 55"/>
          <p:cNvSpPr/>
          <p:nvPr/>
        </p:nvSpPr>
        <p:spPr>
          <a:xfrm>
            <a:off x="1238250" y="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7" name="Rectangle 56"/>
          <p:cNvSpPr/>
          <p:nvPr/>
        </p:nvSpPr>
        <p:spPr>
          <a:xfrm>
            <a:off x="1238250" y="114300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8" name="Rectangle 57"/>
          <p:cNvSpPr/>
          <p:nvPr/>
        </p:nvSpPr>
        <p:spPr>
          <a:xfrm>
            <a:off x="1238250" y="228600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9" name="Rectangle 58"/>
          <p:cNvSpPr/>
          <p:nvPr/>
        </p:nvSpPr>
        <p:spPr>
          <a:xfrm>
            <a:off x="1238250" y="3429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0" name="Rectangle 59"/>
          <p:cNvSpPr/>
          <p:nvPr/>
        </p:nvSpPr>
        <p:spPr>
          <a:xfrm>
            <a:off x="1238250" y="4572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1" name="Rectangle 60"/>
          <p:cNvSpPr/>
          <p:nvPr/>
        </p:nvSpPr>
        <p:spPr>
          <a:xfrm>
            <a:off x="1238250" y="5715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2" name="Rectangle 61"/>
          <p:cNvSpPr/>
          <p:nvPr/>
        </p:nvSpPr>
        <p:spPr>
          <a:xfrm>
            <a:off x="2476500" y="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3" name="Rectangle 62"/>
          <p:cNvSpPr/>
          <p:nvPr/>
        </p:nvSpPr>
        <p:spPr>
          <a:xfrm>
            <a:off x="2476500" y="1143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4" name="Rectangle 63"/>
          <p:cNvSpPr/>
          <p:nvPr/>
        </p:nvSpPr>
        <p:spPr>
          <a:xfrm>
            <a:off x="2476500" y="2286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5" name="Rectangle 64"/>
          <p:cNvSpPr/>
          <p:nvPr/>
        </p:nvSpPr>
        <p:spPr>
          <a:xfrm>
            <a:off x="2476500" y="3429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6" name="Rectangle 65"/>
          <p:cNvSpPr/>
          <p:nvPr/>
        </p:nvSpPr>
        <p:spPr>
          <a:xfrm>
            <a:off x="2476500" y="4572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7" name="Rectangle 66"/>
          <p:cNvSpPr/>
          <p:nvPr/>
        </p:nvSpPr>
        <p:spPr>
          <a:xfrm>
            <a:off x="2476500" y="5715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8" name="Rectangle 67"/>
          <p:cNvSpPr/>
          <p:nvPr/>
        </p:nvSpPr>
        <p:spPr>
          <a:xfrm>
            <a:off x="3714750" y="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9" name="Rectangle 68"/>
          <p:cNvSpPr/>
          <p:nvPr/>
        </p:nvSpPr>
        <p:spPr>
          <a:xfrm>
            <a:off x="3714750" y="1143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0" name="Rectangle 69"/>
          <p:cNvSpPr/>
          <p:nvPr/>
        </p:nvSpPr>
        <p:spPr>
          <a:xfrm>
            <a:off x="3714750" y="2286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1" name="Rectangle 70"/>
          <p:cNvSpPr/>
          <p:nvPr/>
        </p:nvSpPr>
        <p:spPr>
          <a:xfrm>
            <a:off x="3714750" y="3429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2" name="Rectangle 71"/>
          <p:cNvSpPr/>
          <p:nvPr/>
        </p:nvSpPr>
        <p:spPr>
          <a:xfrm>
            <a:off x="3714750" y="4572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3" name="Rectangle 72"/>
          <p:cNvSpPr/>
          <p:nvPr/>
        </p:nvSpPr>
        <p:spPr>
          <a:xfrm>
            <a:off x="3714750" y="5715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4" name="Rectangle 73"/>
          <p:cNvSpPr/>
          <p:nvPr/>
        </p:nvSpPr>
        <p:spPr>
          <a:xfrm>
            <a:off x="495300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5" name="Rectangle 74"/>
          <p:cNvSpPr/>
          <p:nvPr/>
        </p:nvSpPr>
        <p:spPr>
          <a:xfrm>
            <a:off x="4953000" y="1143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6" name="Rectangle 75"/>
          <p:cNvSpPr/>
          <p:nvPr/>
        </p:nvSpPr>
        <p:spPr>
          <a:xfrm>
            <a:off x="4953000" y="2286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7" name="Rectangle 76"/>
          <p:cNvSpPr/>
          <p:nvPr/>
        </p:nvSpPr>
        <p:spPr>
          <a:xfrm>
            <a:off x="4953000" y="3429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8" name="Rectangle 77"/>
          <p:cNvSpPr/>
          <p:nvPr/>
        </p:nvSpPr>
        <p:spPr>
          <a:xfrm>
            <a:off x="4953000" y="4572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9" name="Rectangle 78"/>
          <p:cNvSpPr/>
          <p:nvPr/>
        </p:nvSpPr>
        <p:spPr>
          <a:xfrm>
            <a:off x="4953000" y="5715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0" name="Rectangle 79"/>
          <p:cNvSpPr/>
          <p:nvPr/>
        </p:nvSpPr>
        <p:spPr>
          <a:xfrm>
            <a:off x="619125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1" name="Rectangle 80"/>
          <p:cNvSpPr/>
          <p:nvPr/>
        </p:nvSpPr>
        <p:spPr>
          <a:xfrm>
            <a:off x="6191250" y="1143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2" name="Rectangle 81"/>
          <p:cNvSpPr/>
          <p:nvPr/>
        </p:nvSpPr>
        <p:spPr>
          <a:xfrm>
            <a:off x="6191250" y="2286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3" name="Rectangle 82"/>
          <p:cNvSpPr/>
          <p:nvPr/>
        </p:nvSpPr>
        <p:spPr>
          <a:xfrm>
            <a:off x="6191250" y="3429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4" name="Rectangle 83"/>
          <p:cNvSpPr/>
          <p:nvPr/>
        </p:nvSpPr>
        <p:spPr>
          <a:xfrm>
            <a:off x="6191250" y="4572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5" name="Rectangle 84"/>
          <p:cNvSpPr/>
          <p:nvPr/>
        </p:nvSpPr>
        <p:spPr>
          <a:xfrm>
            <a:off x="6191250" y="5715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6" name="Rectangle 85"/>
          <p:cNvSpPr/>
          <p:nvPr/>
        </p:nvSpPr>
        <p:spPr>
          <a:xfrm>
            <a:off x="7429500" y="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7" name="Rectangle 86"/>
          <p:cNvSpPr/>
          <p:nvPr/>
        </p:nvSpPr>
        <p:spPr>
          <a:xfrm>
            <a:off x="7429500" y="1143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8" name="Rectangle 87"/>
          <p:cNvSpPr/>
          <p:nvPr/>
        </p:nvSpPr>
        <p:spPr>
          <a:xfrm>
            <a:off x="7429500" y="2286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9" name="Rectangle 88"/>
          <p:cNvSpPr/>
          <p:nvPr/>
        </p:nvSpPr>
        <p:spPr>
          <a:xfrm>
            <a:off x="7429500" y="3429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0" name="Rectangle 89"/>
          <p:cNvSpPr/>
          <p:nvPr/>
        </p:nvSpPr>
        <p:spPr>
          <a:xfrm>
            <a:off x="7429500" y="4572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1" name="Rectangle 90"/>
          <p:cNvSpPr/>
          <p:nvPr/>
        </p:nvSpPr>
        <p:spPr>
          <a:xfrm>
            <a:off x="7429500" y="5715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2" name="Rectangle 91"/>
          <p:cNvSpPr/>
          <p:nvPr/>
        </p:nvSpPr>
        <p:spPr>
          <a:xfrm>
            <a:off x="8667750" y="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3" name="Rectangle 92"/>
          <p:cNvSpPr/>
          <p:nvPr/>
        </p:nvSpPr>
        <p:spPr>
          <a:xfrm>
            <a:off x="8667750" y="1143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4" name="Rectangle 93"/>
          <p:cNvSpPr/>
          <p:nvPr/>
        </p:nvSpPr>
        <p:spPr>
          <a:xfrm>
            <a:off x="8667750" y="2286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5" name="Rectangle 94"/>
          <p:cNvSpPr/>
          <p:nvPr/>
        </p:nvSpPr>
        <p:spPr>
          <a:xfrm>
            <a:off x="8667750" y="3429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6" name="Rectangle 95"/>
          <p:cNvSpPr/>
          <p:nvPr/>
        </p:nvSpPr>
        <p:spPr>
          <a:xfrm>
            <a:off x="8667750" y="4572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7" name="Rectangle 96"/>
          <p:cNvSpPr/>
          <p:nvPr/>
        </p:nvSpPr>
        <p:spPr>
          <a:xfrm>
            <a:off x="8667750" y="5715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0" name="Rectangle 49"/>
          <p:cNvSpPr/>
          <p:nvPr/>
        </p:nvSpPr>
        <p:spPr>
          <a:xfrm>
            <a:off x="0" y="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2" name="MyId:2,SldId:257,WordCount:2"/>
          <p:cNvSpPr>
            <a:spLocks noGrp="1"/>
          </p:cNvSpPr>
          <p:nvPr>
            <p:ph type="body" idx="13"/>
          </p:nvPr>
        </p:nvSpPr>
        <p:spPr>
          <a:xfrm>
            <a:off x="0" y="0"/>
            <a:ext cx="1238250" cy="228600"/>
          </a:xfrm>
          <a:noFill/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I, my</a:t>
            </a:r>
          </a:p>
        </p:txBody>
      </p:sp>
      <p:sp>
        <p:nvSpPr>
          <p:cNvPr id="3" name="MyId:3,SldId:257,WordCount:2"/>
          <p:cNvSpPr>
            <a:spLocks noGrp="1"/>
          </p:cNvSpPr>
          <p:nvPr>
            <p:ph type="body" sz="quarter" idx="14"/>
          </p:nvPr>
        </p:nvSpPr>
        <p:spPr>
          <a:xfrm>
            <a:off x="0" y="1126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you, your</a:t>
            </a:r>
          </a:p>
        </p:txBody>
      </p:sp>
      <p:sp>
        <p:nvSpPr>
          <p:cNvPr id="4" name="MyId:4,SldId:257,WordCount:2"/>
          <p:cNvSpPr>
            <a:spLocks noGrp="1"/>
          </p:cNvSpPr>
          <p:nvPr>
            <p:ph type="body" sz="quarter" idx="15"/>
          </p:nvPr>
        </p:nvSpPr>
        <p:spPr>
          <a:xfrm>
            <a:off x="0" y="2270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she, her</a:t>
            </a:r>
          </a:p>
        </p:txBody>
      </p:sp>
      <p:sp>
        <p:nvSpPr>
          <p:cNvPr id="5" name="MyId:5,SldId:257,WordCount:1"/>
          <p:cNvSpPr>
            <a:spLocks noGrp="1"/>
          </p:cNvSpPr>
          <p:nvPr>
            <p:ph type="body" sz="quarter" idx="16"/>
          </p:nvPr>
        </p:nvSpPr>
        <p:spPr>
          <a:xfrm>
            <a:off x="0" y="3412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we</a:t>
            </a:r>
          </a:p>
        </p:txBody>
      </p:sp>
      <p:sp>
        <p:nvSpPr>
          <p:cNvPr id="6" name="MyId:6,SldId:257,WordCount:1"/>
          <p:cNvSpPr>
            <a:spLocks noGrp="1"/>
          </p:cNvSpPr>
          <p:nvPr>
            <p:ph type="body" sz="quarter" idx="17"/>
          </p:nvPr>
        </p:nvSpPr>
        <p:spPr>
          <a:xfrm>
            <a:off x="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want</a:t>
            </a:r>
          </a:p>
        </p:txBody>
      </p:sp>
      <p:sp>
        <p:nvSpPr>
          <p:cNvPr id="7" name="MyId:7,SldId:257,WordCount:1"/>
          <p:cNvSpPr>
            <a:spLocks noGrp="1"/>
          </p:cNvSpPr>
          <p:nvPr>
            <p:ph type="body" sz="quarter" idx="18"/>
          </p:nvPr>
        </p:nvSpPr>
        <p:spPr>
          <a:xfrm>
            <a:off x="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stop</a:t>
            </a:r>
          </a:p>
        </p:txBody>
      </p:sp>
      <p:sp>
        <p:nvSpPr>
          <p:cNvPr id="8" name="MyId:8,SldId:257,WordCount:1"/>
          <p:cNvSpPr>
            <a:spLocks noGrp="1"/>
          </p:cNvSpPr>
          <p:nvPr>
            <p:ph type="body" sz="quarter" idx="19"/>
          </p:nvPr>
        </p:nvSpPr>
        <p:spPr>
          <a:xfrm>
            <a:off x="1238250" y="-1524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it</a:t>
            </a:r>
          </a:p>
        </p:txBody>
      </p:sp>
      <p:sp>
        <p:nvSpPr>
          <p:cNvPr id="9" name="MyId:9,SldId:257,WordCount:2"/>
          <p:cNvSpPr>
            <a:spLocks noGrp="1"/>
          </p:cNvSpPr>
          <p:nvPr>
            <p:ph type="body" sz="quarter" idx="20"/>
          </p:nvPr>
        </p:nvSpPr>
        <p:spPr>
          <a:xfrm>
            <a:off x="1238250" y="1126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they, them</a:t>
            </a:r>
          </a:p>
        </p:txBody>
      </p:sp>
      <p:sp>
        <p:nvSpPr>
          <p:cNvPr id="10" name="MyId:10,SldId:257,WordCount:2"/>
          <p:cNvSpPr>
            <a:spLocks noGrp="1"/>
          </p:cNvSpPr>
          <p:nvPr>
            <p:ph type="body" sz="quarter" idx="21"/>
          </p:nvPr>
        </p:nvSpPr>
        <p:spPr>
          <a:xfrm>
            <a:off x="12382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he, his</a:t>
            </a:r>
          </a:p>
        </p:txBody>
      </p:sp>
      <p:sp>
        <p:nvSpPr>
          <p:cNvPr id="11" name="MyId:11,SldId:257,WordCount:2"/>
          <p:cNvSpPr>
            <a:spLocks noGrp="1"/>
          </p:cNvSpPr>
          <p:nvPr>
            <p:ph type="body" sz="quarter" idx="22"/>
          </p:nvPr>
        </p:nvSpPr>
        <p:spPr>
          <a:xfrm>
            <a:off x="123825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go, gone</a:t>
            </a:r>
          </a:p>
        </p:txBody>
      </p:sp>
      <p:sp>
        <p:nvSpPr>
          <p:cNvPr id="12" name="MyId:12,SldId:257,WordCount:1"/>
          <p:cNvSpPr>
            <a:spLocks noGrp="1"/>
          </p:cNvSpPr>
          <p:nvPr>
            <p:ph type="body" sz="quarter" idx="23"/>
          </p:nvPr>
        </p:nvSpPr>
        <p:spPr>
          <a:xfrm>
            <a:off x="123825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like</a:t>
            </a:r>
          </a:p>
        </p:txBody>
      </p:sp>
      <p:sp>
        <p:nvSpPr>
          <p:cNvPr id="13" name="MyId:13,SldId:257,WordCount:1"/>
          <p:cNvSpPr>
            <a:spLocks noGrp="1"/>
          </p:cNvSpPr>
          <p:nvPr>
            <p:ph type="body" sz="quarter" idx="24"/>
          </p:nvPr>
        </p:nvSpPr>
        <p:spPr>
          <a:xfrm>
            <a:off x="1238250" y="5699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eat</a:t>
            </a:r>
          </a:p>
        </p:txBody>
      </p:sp>
      <p:sp>
        <p:nvSpPr>
          <p:cNvPr id="14" name="MyId:14,SldId:257,WordCount:2"/>
          <p:cNvSpPr>
            <a:spLocks noGrp="1"/>
          </p:cNvSpPr>
          <p:nvPr>
            <p:ph type="body" sz="quarter" idx="25"/>
          </p:nvPr>
        </p:nvSpPr>
        <p:spPr>
          <a:xfrm>
            <a:off x="247650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what, which</a:t>
            </a:r>
          </a:p>
        </p:txBody>
      </p:sp>
      <p:sp>
        <p:nvSpPr>
          <p:cNvPr id="15" name="MyId:15,SldId:257,WordCount:1"/>
          <p:cNvSpPr>
            <a:spLocks noGrp="1"/>
          </p:cNvSpPr>
          <p:nvPr>
            <p:ph type="body" sz="quarter" idx="26"/>
          </p:nvPr>
        </p:nvSpPr>
        <p:spPr>
          <a:xfrm>
            <a:off x="247650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who</a:t>
            </a:r>
          </a:p>
        </p:txBody>
      </p:sp>
      <p:sp>
        <p:nvSpPr>
          <p:cNvPr id="16" name="MyId:16,SldId:257,WordCount:1"/>
          <p:cNvSpPr>
            <a:spLocks noGrp="1"/>
          </p:cNvSpPr>
          <p:nvPr>
            <p:ph type="body" sz="quarter" idx="27"/>
          </p:nvPr>
        </p:nvSpPr>
        <p:spPr>
          <a:xfrm>
            <a:off x="2476500" y="2286762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look</a:t>
            </a:r>
          </a:p>
        </p:txBody>
      </p:sp>
      <p:sp>
        <p:nvSpPr>
          <p:cNvPr id="17" name="MyId:17,SldId:257,WordCount:2"/>
          <p:cNvSpPr>
            <a:spLocks noGrp="1"/>
          </p:cNvSpPr>
          <p:nvPr>
            <p:ph type="body" sz="quarter" idx="28"/>
          </p:nvPr>
        </p:nvSpPr>
        <p:spPr>
          <a:xfrm>
            <a:off x="247650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get, have</a:t>
            </a:r>
          </a:p>
        </p:txBody>
      </p:sp>
      <p:sp>
        <p:nvSpPr>
          <p:cNvPr id="18" name="MyId:18,SldId:257,WordCount:1"/>
          <p:cNvSpPr>
            <a:spLocks noGrp="1"/>
          </p:cNvSpPr>
          <p:nvPr>
            <p:ph type="body" sz="quarter" idx="29"/>
          </p:nvPr>
        </p:nvSpPr>
        <p:spPr>
          <a:xfrm>
            <a:off x="247650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make</a:t>
            </a:r>
          </a:p>
        </p:txBody>
      </p:sp>
      <p:sp>
        <p:nvSpPr>
          <p:cNvPr id="19" name="MyId:19,SldId:257,WordCount:1"/>
          <p:cNvSpPr>
            <a:spLocks noGrp="1"/>
          </p:cNvSpPr>
          <p:nvPr>
            <p:ph type="body" sz="quarter" idx="30"/>
          </p:nvPr>
        </p:nvSpPr>
        <p:spPr>
          <a:xfrm>
            <a:off x="2476500" y="5707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drink</a:t>
            </a:r>
          </a:p>
        </p:txBody>
      </p:sp>
      <p:sp>
        <p:nvSpPr>
          <p:cNvPr id="20" name="MyId:20,SldId:257,WordCount:1"/>
          <p:cNvSpPr>
            <a:spLocks noGrp="1"/>
          </p:cNvSpPr>
          <p:nvPr>
            <p:ph type="body" sz="quarter" idx="31"/>
          </p:nvPr>
        </p:nvSpPr>
        <p:spPr>
          <a:xfrm>
            <a:off x="371475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where</a:t>
            </a:r>
          </a:p>
        </p:txBody>
      </p:sp>
      <p:sp>
        <p:nvSpPr>
          <p:cNvPr id="21" name="MyId:21,SldId:257,WordCount:2"/>
          <p:cNvSpPr>
            <a:spLocks noGrp="1"/>
          </p:cNvSpPr>
          <p:nvPr>
            <p:ph type="body" sz="quarter" idx="32"/>
          </p:nvPr>
        </p:nvSpPr>
        <p:spPr>
          <a:xfrm>
            <a:off x="371475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when, time</a:t>
            </a:r>
          </a:p>
        </p:txBody>
      </p:sp>
      <p:sp>
        <p:nvSpPr>
          <p:cNvPr id="22" name="MyId:22,SldId:257,WordCount:1"/>
          <p:cNvSpPr>
            <a:spLocks noGrp="1"/>
          </p:cNvSpPr>
          <p:nvPr>
            <p:ph type="body" sz="quarter" idx="33"/>
          </p:nvPr>
        </p:nvSpPr>
        <p:spPr>
          <a:xfrm>
            <a:off x="37147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do</a:t>
            </a:r>
          </a:p>
        </p:txBody>
      </p:sp>
      <p:sp>
        <p:nvSpPr>
          <p:cNvPr id="23" name="MyId:23,SldId:257,WordCount:1"/>
          <p:cNvSpPr>
            <a:spLocks noGrp="1"/>
          </p:cNvSpPr>
          <p:nvPr>
            <p:ph type="body" sz="quarter" idx="34"/>
          </p:nvPr>
        </p:nvSpPr>
        <p:spPr>
          <a:xfrm>
            <a:off x="3714750" y="3429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can</a:t>
            </a:r>
          </a:p>
        </p:txBody>
      </p:sp>
      <p:sp>
        <p:nvSpPr>
          <p:cNvPr id="24" name="MyId:24,SldId:257,WordCount:1"/>
          <p:cNvSpPr>
            <a:spLocks noGrp="1"/>
          </p:cNvSpPr>
          <p:nvPr>
            <p:ph type="body" sz="quarter" idx="35"/>
          </p:nvPr>
        </p:nvSpPr>
        <p:spPr>
          <a:xfrm>
            <a:off x="371475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put</a:t>
            </a:r>
          </a:p>
        </p:txBody>
      </p:sp>
      <p:sp>
        <p:nvSpPr>
          <p:cNvPr id="25" name="MyId:25,SldId:257,WordCount:1"/>
          <p:cNvSpPr>
            <a:spLocks noGrp="1"/>
          </p:cNvSpPr>
          <p:nvPr>
            <p:ph type="body" sz="quarter" idx="36"/>
          </p:nvPr>
        </p:nvSpPr>
        <p:spPr>
          <a:xfrm>
            <a:off x="37147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turn</a:t>
            </a:r>
          </a:p>
        </p:txBody>
      </p:sp>
      <p:sp>
        <p:nvSpPr>
          <p:cNvPr id="26" name="MyId:26,SldId:257,WordCount:1"/>
          <p:cNvSpPr>
            <a:spLocks noGrp="1"/>
          </p:cNvSpPr>
          <p:nvPr>
            <p:ph type="body" sz="quarter" idx="37"/>
          </p:nvPr>
        </p:nvSpPr>
        <p:spPr>
          <a:xfrm>
            <a:off x="495300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yes</a:t>
            </a:r>
          </a:p>
        </p:txBody>
      </p:sp>
      <p:sp>
        <p:nvSpPr>
          <p:cNvPr id="27" name="MyId:27,SldId:257,WordCount:1"/>
          <p:cNvSpPr>
            <a:spLocks noGrp="1"/>
          </p:cNvSpPr>
          <p:nvPr>
            <p:ph type="body" sz="quarter" idx="38"/>
          </p:nvPr>
        </p:nvSpPr>
        <p:spPr>
          <a:xfrm>
            <a:off x="495300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why</a:t>
            </a:r>
          </a:p>
        </p:txBody>
      </p:sp>
      <p:sp>
        <p:nvSpPr>
          <p:cNvPr id="28" name="MyId:28,SldId:257,WordCount:1"/>
          <p:cNvSpPr>
            <a:spLocks noGrp="1"/>
          </p:cNvSpPr>
          <p:nvPr>
            <p:ph type="body" sz="quarter" idx="39"/>
          </p:nvPr>
        </p:nvSpPr>
        <p:spPr>
          <a:xfrm>
            <a:off x="4953000" y="2287524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open</a:t>
            </a:r>
          </a:p>
        </p:txBody>
      </p:sp>
      <p:sp>
        <p:nvSpPr>
          <p:cNvPr id="29" name="MyId:29,SldId:257,WordCount:1"/>
          <p:cNvSpPr>
            <a:spLocks noGrp="1"/>
          </p:cNvSpPr>
          <p:nvPr>
            <p:ph type="body" sz="quarter" idx="40"/>
          </p:nvPr>
        </p:nvSpPr>
        <p:spPr>
          <a:xfrm>
            <a:off x="4953000" y="3430524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help</a:t>
            </a:r>
          </a:p>
        </p:txBody>
      </p:sp>
      <p:sp>
        <p:nvSpPr>
          <p:cNvPr id="30" name="MyId:30,SldId:257,WordCount:1"/>
          <p:cNvSpPr>
            <a:spLocks noGrp="1"/>
          </p:cNvSpPr>
          <p:nvPr>
            <p:ph type="body" sz="quarter" idx="41"/>
          </p:nvPr>
        </p:nvSpPr>
        <p:spPr>
          <a:xfrm>
            <a:off x="495300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good</a:t>
            </a:r>
          </a:p>
        </p:txBody>
      </p:sp>
      <p:sp>
        <p:nvSpPr>
          <p:cNvPr id="31" name="MyId:31,SldId:257,WordCount:1"/>
          <p:cNvSpPr>
            <a:spLocks noGrp="1"/>
          </p:cNvSpPr>
          <p:nvPr>
            <p:ph type="body" sz="quarter" idx="42"/>
          </p:nvPr>
        </p:nvSpPr>
        <p:spPr>
          <a:xfrm>
            <a:off x="495300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same</a:t>
            </a:r>
          </a:p>
        </p:txBody>
      </p:sp>
      <p:sp>
        <p:nvSpPr>
          <p:cNvPr id="32" name="MyId:32,SldId:257,WordCount:2"/>
          <p:cNvSpPr>
            <a:spLocks noGrp="1"/>
          </p:cNvSpPr>
          <p:nvPr>
            <p:ph type="body" sz="quarter" idx="43"/>
          </p:nvPr>
        </p:nvSpPr>
        <p:spPr>
          <a:xfrm>
            <a:off x="619125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no, not</a:t>
            </a:r>
          </a:p>
        </p:txBody>
      </p:sp>
      <p:sp>
        <p:nvSpPr>
          <p:cNvPr id="33" name="MyId:33,SldId:257,WordCount:1"/>
          <p:cNvSpPr>
            <a:spLocks noGrp="1"/>
          </p:cNvSpPr>
          <p:nvPr>
            <p:ph type="body" sz="quarter" idx="44"/>
          </p:nvPr>
        </p:nvSpPr>
        <p:spPr>
          <a:xfrm>
            <a:off x="619125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big</a:t>
            </a:r>
          </a:p>
        </p:txBody>
      </p:sp>
      <p:sp>
        <p:nvSpPr>
          <p:cNvPr id="34" name="MyId:34,SldId:257,WordCount:2"/>
          <p:cNvSpPr>
            <a:spLocks noGrp="1"/>
          </p:cNvSpPr>
          <p:nvPr>
            <p:ph type="body" sz="quarter" idx="45"/>
          </p:nvPr>
        </p:nvSpPr>
        <p:spPr>
          <a:xfrm>
            <a:off x="61912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more, again</a:t>
            </a:r>
          </a:p>
        </p:txBody>
      </p:sp>
      <p:sp>
        <p:nvSpPr>
          <p:cNvPr id="35" name="MyId:35,SldId:257,WordCount:2"/>
          <p:cNvSpPr>
            <a:spLocks noGrp="1"/>
          </p:cNvSpPr>
          <p:nvPr>
            <p:ph type="body" sz="quarter" idx="46"/>
          </p:nvPr>
        </p:nvSpPr>
        <p:spPr>
          <a:xfrm>
            <a:off x="6191250" y="3413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all, every</a:t>
            </a:r>
          </a:p>
        </p:txBody>
      </p:sp>
      <p:sp>
        <p:nvSpPr>
          <p:cNvPr id="36" name="MyId:36,SldId:257,WordCount:1"/>
          <p:cNvSpPr>
            <a:spLocks noGrp="1"/>
          </p:cNvSpPr>
          <p:nvPr>
            <p:ph type="body" sz="quarter" idx="47"/>
          </p:nvPr>
        </p:nvSpPr>
        <p:spPr>
          <a:xfrm>
            <a:off x="6191250" y="4556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bad</a:t>
            </a:r>
          </a:p>
        </p:txBody>
      </p:sp>
      <p:sp>
        <p:nvSpPr>
          <p:cNvPr id="37" name="MyId:37,SldId:257,WordCount:1"/>
          <p:cNvSpPr>
            <a:spLocks noGrp="1"/>
          </p:cNvSpPr>
          <p:nvPr>
            <p:ph type="body" sz="quarter" idx="48"/>
          </p:nvPr>
        </p:nvSpPr>
        <p:spPr>
          <a:xfrm>
            <a:off x="61912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different</a:t>
            </a:r>
          </a:p>
        </p:txBody>
      </p:sp>
      <p:sp>
        <p:nvSpPr>
          <p:cNvPr id="38" name="MyId:38,SldId:257,WordCount:1"/>
          <p:cNvSpPr>
            <a:spLocks noGrp="1"/>
          </p:cNvSpPr>
          <p:nvPr>
            <p:ph type="body" sz="quarter" idx="49"/>
          </p:nvPr>
        </p:nvSpPr>
        <p:spPr>
          <a:xfrm>
            <a:off x="742950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some</a:t>
            </a:r>
          </a:p>
        </p:txBody>
      </p:sp>
      <p:sp>
        <p:nvSpPr>
          <p:cNvPr id="39" name="MyId:39,SldId:257,WordCount:1"/>
          <p:cNvSpPr>
            <a:spLocks noGrp="1"/>
          </p:cNvSpPr>
          <p:nvPr>
            <p:ph type="body" sz="quarter" idx="50"/>
          </p:nvPr>
        </p:nvSpPr>
        <p:spPr>
          <a:xfrm>
            <a:off x="742950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little</a:t>
            </a:r>
          </a:p>
        </p:txBody>
      </p:sp>
      <p:sp>
        <p:nvSpPr>
          <p:cNvPr id="40" name="MyId:40,SldId:257,WordCount:1"/>
          <p:cNvSpPr>
            <a:spLocks noGrp="1"/>
          </p:cNvSpPr>
          <p:nvPr>
            <p:ph type="body" sz="quarter" idx="51"/>
          </p:nvPr>
        </p:nvSpPr>
        <p:spPr>
          <a:xfrm>
            <a:off x="7429500" y="2278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up</a:t>
            </a:r>
          </a:p>
        </p:txBody>
      </p:sp>
      <p:sp>
        <p:nvSpPr>
          <p:cNvPr id="41" name="MyId:41,SldId:257,WordCount:1"/>
          <p:cNvSpPr>
            <a:spLocks noGrp="1"/>
          </p:cNvSpPr>
          <p:nvPr>
            <p:ph type="body" sz="quarter" idx="52"/>
          </p:nvPr>
        </p:nvSpPr>
        <p:spPr>
          <a:xfrm>
            <a:off x="7429500" y="3413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on</a:t>
            </a:r>
          </a:p>
        </p:txBody>
      </p:sp>
      <p:sp>
        <p:nvSpPr>
          <p:cNvPr id="42" name="MyId:42,SldId:257,WordCount:1"/>
          <p:cNvSpPr>
            <a:spLocks noGrp="1"/>
          </p:cNvSpPr>
          <p:nvPr>
            <p:ph type="body" sz="quarter" idx="53"/>
          </p:nvPr>
        </p:nvSpPr>
        <p:spPr>
          <a:xfrm>
            <a:off x="742950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in</a:t>
            </a:r>
          </a:p>
        </p:txBody>
      </p:sp>
      <p:sp>
        <p:nvSpPr>
          <p:cNvPr id="43" name="MyId:43,SldId:257,WordCount:1"/>
          <p:cNvSpPr>
            <a:spLocks noGrp="1"/>
          </p:cNvSpPr>
          <p:nvPr>
            <p:ph type="body" sz="quarter" idx="54"/>
          </p:nvPr>
        </p:nvSpPr>
        <p:spPr>
          <a:xfrm>
            <a:off x="7429500" y="5707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there</a:t>
            </a:r>
          </a:p>
        </p:txBody>
      </p:sp>
      <p:sp>
        <p:nvSpPr>
          <p:cNvPr id="44" name="MyId:44,SldId:257,WordCount:1"/>
          <p:cNvSpPr>
            <a:spLocks noGrp="1"/>
          </p:cNvSpPr>
          <p:nvPr>
            <p:ph type="body" sz="quarter" idx="55"/>
          </p:nvPr>
        </p:nvSpPr>
        <p:spPr>
          <a:xfrm>
            <a:off x="866775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that</a:t>
            </a:r>
          </a:p>
        </p:txBody>
      </p:sp>
      <p:sp>
        <p:nvSpPr>
          <p:cNvPr id="45" name="MyId:45,SldId:257,WordCount:2"/>
          <p:cNvSpPr>
            <a:spLocks noGrp="1"/>
          </p:cNvSpPr>
          <p:nvPr>
            <p:ph type="body" sz="quarter" idx="56"/>
          </p:nvPr>
        </p:nvSpPr>
        <p:spPr>
          <a:xfrm>
            <a:off x="866775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finished, enough</a:t>
            </a:r>
          </a:p>
        </p:txBody>
      </p:sp>
      <p:sp>
        <p:nvSpPr>
          <p:cNvPr id="46" name="MyId:46,SldId:257,WordCount:1"/>
          <p:cNvSpPr>
            <a:spLocks noGrp="1"/>
          </p:cNvSpPr>
          <p:nvPr>
            <p:ph type="body" sz="quarter" idx="57"/>
          </p:nvPr>
        </p:nvSpPr>
        <p:spPr>
          <a:xfrm>
            <a:off x="86677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down</a:t>
            </a:r>
          </a:p>
        </p:txBody>
      </p:sp>
      <p:sp>
        <p:nvSpPr>
          <p:cNvPr id="47" name="MyId:47,SldId:257,WordCount:1"/>
          <p:cNvSpPr>
            <a:spLocks noGrp="1"/>
          </p:cNvSpPr>
          <p:nvPr>
            <p:ph type="body" sz="quarter" idx="58"/>
          </p:nvPr>
        </p:nvSpPr>
        <p:spPr>
          <a:xfrm>
            <a:off x="866775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off</a:t>
            </a:r>
          </a:p>
        </p:txBody>
      </p:sp>
      <p:sp>
        <p:nvSpPr>
          <p:cNvPr id="48" name="MyId:48,SldId:257,WordCount:1"/>
          <p:cNvSpPr>
            <a:spLocks noGrp="1"/>
          </p:cNvSpPr>
          <p:nvPr>
            <p:ph type="body" sz="quarter" idx="59"/>
          </p:nvPr>
        </p:nvSpPr>
        <p:spPr>
          <a:xfrm>
            <a:off x="866775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out</a:t>
            </a:r>
          </a:p>
        </p:txBody>
      </p:sp>
      <p:sp>
        <p:nvSpPr>
          <p:cNvPr id="49" name="MyId:49,SldId:257,WordCount:1"/>
          <p:cNvSpPr>
            <a:spLocks noGrp="1"/>
          </p:cNvSpPr>
          <p:nvPr>
            <p:ph type="body" sz="quarter" idx="60"/>
          </p:nvPr>
        </p:nvSpPr>
        <p:spPr>
          <a:xfrm>
            <a:off x="86677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here</a:t>
            </a:r>
          </a:p>
        </p:txBody>
      </p:sp>
      <p:pic>
        <p:nvPicPr>
          <p:cNvPr id="149" name="List:the-noun-project$online,File:46ae7fb1a57da53b3a70b,MyId:149,SldId:257,TxtBoxId:2,WPos:0,PicIndex:1,DW:83.327,DH:64.914,Txt:i" descr="&quot;me&quot; by Ignat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228600"/>
            <a:ext cx="824379" cy="824408"/>
          </a:xfrm>
          <a:prstGeom prst="rect">
            <a:avLst/>
          </a:prstGeom>
        </p:spPr>
      </p:pic>
      <p:pic>
        <p:nvPicPr>
          <p:cNvPr id="153" name="List:the-noun-project$online,File:0282eb91902e03859cad5,MyId:153,SldId:257,TxtBoxId:8,WPos:0,PicIndex:1,DW:83.327,DH:64.914,Txt:it" descr="&quot;choose adapted&quot; by Llisole (and adapted by Commtap)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213360"/>
            <a:ext cx="824379" cy="824408"/>
          </a:xfrm>
          <a:prstGeom prst="rect">
            <a:avLst/>
          </a:prstGeom>
        </p:spPr>
      </p:pic>
      <p:pic>
        <p:nvPicPr>
          <p:cNvPr id="161" name="List:the-noun-project$online,File:ac029cb1c669e9a9768b1,MyId:161,SldId:257,TxtBoxId:14,WPos:0,PicIndex:1,DW:83.327,DH:64.914,Txt:what" descr="&quot;question&quot; by Alena, RU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228600"/>
            <a:ext cx="824379" cy="824408"/>
          </a:xfrm>
          <a:prstGeom prst="rect">
            <a:avLst/>
          </a:prstGeom>
        </p:spPr>
      </p:pic>
      <p:pic>
        <p:nvPicPr>
          <p:cNvPr id="165" name="List:the-noun-project$online,File:b62b1ed73eaa890db9c7d,MyId:165,SldId:257,TxtBoxId:20,WPos:0,PicIndex:1,DW:83.327,DH:64.914,Txt:where" descr="&quot;lost&quot; by VAN NEER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85" y="220980"/>
            <a:ext cx="824379" cy="824408"/>
          </a:xfrm>
          <a:prstGeom prst="rect">
            <a:avLst/>
          </a:prstGeom>
        </p:spPr>
      </p:pic>
      <p:pic>
        <p:nvPicPr>
          <p:cNvPr id="170" name="List:the-noun-project$online,File:a2c871c2bf388b36edb87,MyId:170,SldId:257,TxtBoxId:26,WPos:0,PicIndex:1,DW:83.327,DH:64.914,Txt:yes" descr="&quot;yes&quot; by David Khai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35" y="220980"/>
            <a:ext cx="824379" cy="824408"/>
          </a:xfrm>
          <a:prstGeom prst="rect">
            <a:avLst/>
          </a:prstGeom>
        </p:spPr>
      </p:pic>
      <p:pic>
        <p:nvPicPr>
          <p:cNvPr id="174" name="List:the-noun-project$online,File:d6050dc2c673f75c50596,MyId:174,SldId:257,TxtBoxId:32,WPos:0,PicIndex:1,DW:83.327,DH:64.914,Txt:no" descr="&quot;no&quot; by AIGA, US from The Noun Project (thenounproject.com). Public Domain - no attribution required.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85" y="220980"/>
            <a:ext cx="824379" cy="824408"/>
          </a:xfrm>
          <a:prstGeom prst="rect">
            <a:avLst/>
          </a:prstGeom>
        </p:spPr>
      </p:pic>
      <p:pic>
        <p:nvPicPr>
          <p:cNvPr id="177" name="List:the-noun-project$online,File:699819607059f091f9ae4,MyId:177,SldId:257,TxtBoxId:38,WPos:0,PicIndex:1,DW:83.327,DH:64.914,Txt:some" descr="&quot;some&quot; by Commtap. Public Domain - no attribution required.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797" y="228600"/>
            <a:ext cx="825654" cy="824408"/>
          </a:xfrm>
          <a:prstGeom prst="rect">
            <a:avLst/>
          </a:prstGeom>
        </p:spPr>
      </p:pic>
      <p:pic>
        <p:nvPicPr>
          <p:cNvPr id="182" name="List:the-noun-project$online,File:e273e4e29a875754e51b2,MyId:182,SldId:257,TxtBoxId:44,WPos:0,PicIndex:1,DW:83.327,DH:64.914,Txt:that" descr="&quot;that&quot; by fae frey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228600"/>
            <a:ext cx="824379" cy="824408"/>
          </a:xfrm>
          <a:prstGeom prst="rect">
            <a:avLst/>
          </a:prstGeom>
        </p:spPr>
      </p:pic>
      <p:pic>
        <p:nvPicPr>
          <p:cNvPr id="185" name="List:the-noun-project$online,File:29d10d787a71bd36d9f34,MyId:185,SldId:257,TxtBoxId:3,WPos:0,PicIndex:1,DW:65.335,DH:64.913,Txt:you" descr="&quot;you&quot; by Cuputo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1354837"/>
            <a:ext cx="824366" cy="824395"/>
          </a:xfrm>
          <a:prstGeom prst="rect">
            <a:avLst/>
          </a:prstGeom>
        </p:spPr>
      </p:pic>
      <p:pic>
        <p:nvPicPr>
          <p:cNvPr id="188" name="List:the-noun-project$online,File:0de4e0e57b63cc163c90b,MyId:188,SldId:257,TxtBoxId:9,WPos:0,PicIndex:1,DW:65.335,DH:64.913,Txt:they" descr="&quot;twins&quot; by Magicon, HU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92" y="1354837"/>
            <a:ext cx="824366" cy="824395"/>
          </a:xfrm>
          <a:prstGeom prst="rect">
            <a:avLst/>
          </a:prstGeom>
        </p:spPr>
      </p:pic>
      <p:pic>
        <p:nvPicPr>
          <p:cNvPr id="191" name="List:the-noun-project$online,File:21a7e67d334fe46be3851,MyId:191,SldId:257,TxtBoxId:15,WPos:0,PicIndex:1,DW:65.335,DH:64.913,Txt:who" descr="&quot;unknown&quot; by Bybzee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42" y="1356361"/>
            <a:ext cx="824366" cy="824395"/>
          </a:xfrm>
          <a:prstGeom prst="rect">
            <a:avLst/>
          </a:prstGeom>
        </p:spPr>
      </p:pic>
      <p:pic>
        <p:nvPicPr>
          <p:cNvPr id="289" name="List:the-noun-project$online,File:9f5d9bea3007c8fcd0836,MyId:289,SldId:257,TxtBoxId:21,WPos:1,PicIndex:2,DW:65.335,DH:64.913,Txt:time" descr="&quot;time&quot; by Boccy0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1371601"/>
            <a:ext cx="824366" cy="824395"/>
          </a:xfrm>
          <a:prstGeom prst="rect">
            <a:avLst/>
          </a:prstGeom>
        </p:spPr>
      </p:pic>
      <p:pic>
        <p:nvPicPr>
          <p:cNvPr id="292" name="List:the-noun-project$online,File:83baf1edb5680bd3365a8,MyId:292,SldId:257,TxtBoxId:27,WPos:0,PicIndex:1,DW:65.335,DH:64.913,Txt:why" descr="&quot;questions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1371601"/>
            <a:ext cx="824366" cy="824395"/>
          </a:xfrm>
          <a:prstGeom prst="rect">
            <a:avLst/>
          </a:prstGeom>
        </p:spPr>
      </p:pic>
      <p:pic>
        <p:nvPicPr>
          <p:cNvPr id="295" name="List:the-noun-project$online,File:e57dc666050b23987addc,MyId:295,SldId:257,TxtBoxId:33,WPos:0,PicIndex:1,DW:65.335,DH:64.913,Txt:big" descr="&quot;big&quot; by Commtap. Public Domain - no attribution required.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1356360"/>
            <a:ext cx="824366" cy="824395"/>
          </a:xfrm>
          <a:prstGeom prst="rect">
            <a:avLst/>
          </a:prstGeom>
        </p:spPr>
      </p:pic>
      <p:pic>
        <p:nvPicPr>
          <p:cNvPr id="298" name="List:the-noun-project$online,File:dd696e12a5ad0674a54c2,MyId:298,SldId:257,TxtBoxId:39,WPos:0,PicIndex:1,DW:65.335,DH:64.913,Txt:little" descr="&quot;little&quot; by Commtap. Public Domain - no attribution required.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42" y="1356360"/>
            <a:ext cx="824366" cy="824395"/>
          </a:xfrm>
          <a:prstGeom prst="rect">
            <a:avLst/>
          </a:prstGeom>
        </p:spPr>
      </p:pic>
      <p:pic>
        <p:nvPicPr>
          <p:cNvPr id="304" name="List:the-noun-project$online,File:4712798e283e26563594c,MyId:304,SldId:257,TxtBoxId:45,WPos:0,PicIndex:2,DW:83.327,DH:64.914,Txt:finished" descr="&quot;end&quot; by iconsmind.com, GB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1371600"/>
            <a:ext cx="824379" cy="824408"/>
          </a:xfrm>
          <a:prstGeom prst="rect">
            <a:avLst/>
          </a:prstGeom>
        </p:spPr>
      </p:pic>
      <p:pic>
        <p:nvPicPr>
          <p:cNvPr id="314" name="List:the-noun-project$online,File:7de73e23531e9061c9e13,MyId:314,SldId:257,TxtBoxId:4,WPos:0,PicIndex:3,DW:65.335,DH:64.913,Txt:she" descr="&quot;lady&quot; by Setyo Andarini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2499361"/>
            <a:ext cx="824366" cy="824395"/>
          </a:xfrm>
          <a:prstGeom prst="rect">
            <a:avLst/>
          </a:prstGeom>
        </p:spPr>
      </p:pic>
      <p:pic>
        <p:nvPicPr>
          <p:cNvPr id="317" name="List:the-noun-project$online,File:c9232ab7c7b9106da9408,MyId:317,SldId:257,TxtBoxId:10,WPos:0,PicIndex:1,DW:83.327,DH:64.914,Txt:he" descr="&quot;guy&quot; by Setyo Andarini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2514600"/>
            <a:ext cx="824379" cy="824408"/>
          </a:xfrm>
          <a:prstGeom prst="rect">
            <a:avLst/>
          </a:prstGeom>
        </p:spPr>
      </p:pic>
      <p:pic>
        <p:nvPicPr>
          <p:cNvPr id="376" name="List:the-noun-project$online,File:cc8a80a6895cb5e34adce,MyId:376,SldId:257,TxtBoxId:16,WPos:0,PicIndex:3,DW:83.327,DH:64.914,Txt:look" descr="&quot;see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2515362"/>
            <a:ext cx="824379" cy="824408"/>
          </a:xfrm>
          <a:prstGeom prst="rect">
            <a:avLst/>
          </a:prstGeom>
        </p:spPr>
      </p:pic>
      <p:pic>
        <p:nvPicPr>
          <p:cNvPr id="379" name="List:the-noun-project$online,File:941c9dc9134362719b874,MyId:379,SldId:257,TxtBoxId:22,WPos:0,PicIndex:1,DW:65.335,DH:64.913,Txt:do" descr="&quot;do&quot; by Danny Amacher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2514601"/>
            <a:ext cx="824366" cy="824395"/>
          </a:xfrm>
          <a:prstGeom prst="rect">
            <a:avLst/>
          </a:prstGeom>
        </p:spPr>
      </p:pic>
      <p:pic>
        <p:nvPicPr>
          <p:cNvPr id="382" name="List:the-noun-project$online,File:c8b56f86630ef48a5a074,MyId:382,SldId:257,TxtBoxId:28,WPos:0,PicIndex:1,DW:65.335,DH:64.913,Txt:open" descr="&quot;open&quot; by Gabriel Valdiva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2516125"/>
            <a:ext cx="824366" cy="824395"/>
          </a:xfrm>
          <a:prstGeom prst="rect">
            <a:avLst/>
          </a:prstGeom>
        </p:spPr>
      </p:pic>
      <p:pic>
        <p:nvPicPr>
          <p:cNvPr id="400" name="List:the-noun-project$online,File:209beb0e3b8bff08886ae,MyId:400,SldId:257,TxtBoxId:34,WPos:1,PicIndex:1,DW:64.9107055664063,DH:64.9129943847656,Txt:again" descr="&quot;reset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2514601"/>
            <a:ext cx="824366" cy="824395"/>
          </a:xfrm>
          <a:prstGeom prst="rect">
            <a:avLst/>
          </a:prstGeom>
        </p:spPr>
      </p:pic>
      <p:pic>
        <p:nvPicPr>
          <p:cNvPr id="403" name="List:the-noun-project$online,File:240e3013b3fb28e5e36de,MyId:403,SldId:257,TxtBoxId:40,WPos:0,PicIndex:1,DW:83.327,DH:64.914,Txt:up" descr="&quot;upper&quot; by Fisualis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2506980"/>
            <a:ext cx="824379" cy="824408"/>
          </a:xfrm>
          <a:prstGeom prst="rect">
            <a:avLst/>
          </a:prstGeom>
        </p:spPr>
      </p:pic>
      <p:pic>
        <p:nvPicPr>
          <p:cNvPr id="406" name="List:the-noun-project$online,File:f693714a1a5c2f4de4da1,MyId:406,SldId:257,TxtBoxId:46,WPos:0,PicIndex:1,DW:83.327,DH:64.914,Txt:down" descr="&quot;down&quot; by Commtap. Public Domain - no attribution required.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6" y="2514600"/>
            <a:ext cx="824379" cy="824408"/>
          </a:xfrm>
          <a:prstGeom prst="rect">
            <a:avLst/>
          </a:prstGeom>
        </p:spPr>
      </p:pic>
      <p:pic>
        <p:nvPicPr>
          <p:cNvPr id="411" name="List:the-noun-project$online,File:34d0a73a17e7b9fc6b342,MyId:411,SldId:257,TxtBoxId:5,WPos:0,PicIndex:1,DW:65.335,DH:64.913,Txt:we" descr="&quot;ours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3640837"/>
            <a:ext cx="824366" cy="824395"/>
          </a:xfrm>
          <a:prstGeom prst="rect">
            <a:avLst/>
          </a:prstGeom>
        </p:spPr>
      </p:pic>
      <p:pic>
        <p:nvPicPr>
          <p:cNvPr id="414" name="List:the-noun-project$online,File:e67cf9ad8f4074e59a13e,MyId:414,SldId:257,TxtBoxId:11,WPos:0,PicIndex:1,DW:83.327,DH:64.914,Txt:go" descr="&quot;leave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3649980"/>
            <a:ext cx="824379" cy="824408"/>
          </a:xfrm>
          <a:prstGeom prst="rect">
            <a:avLst/>
          </a:prstGeom>
        </p:spPr>
      </p:pic>
      <p:pic>
        <p:nvPicPr>
          <p:cNvPr id="449" name="List:the-noun-project$online,File:ced41247d2db56aa5547e,MyId:449,SldId:257,TxtBoxId:17,WPos:0,PicIndex:1,DW:83.327,DH:64.914,Txt:get" descr="&quot;get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3649980"/>
            <a:ext cx="824379" cy="824408"/>
          </a:xfrm>
          <a:prstGeom prst="rect">
            <a:avLst/>
          </a:prstGeom>
        </p:spPr>
      </p:pic>
      <p:pic>
        <p:nvPicPr>
          <p:cNvPr id="452" name="List:the-noun-project$online,File:c7db1850cac2d7c128839,MyId:452,SldId:257,TxtBoxId:23,WPos:0,PicIndex:1,DW:65.335,DH:64.913,Txt:can" descr="&quot;able&quot; by Nithinan Tatah, TH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3657601"/>
            <a:ext cx="824366" cy="824395"/>
          </a:xfrm>
          <a:prstGeom prst="rect">
            <a:avLst/>
          </a:prstGeom>
        </p:spPr>
      </p:pic>
      <p:pic>
        <p:nvPicPr>
          <p:cNvPr id="456" name="List:the-noun-project$online,File:6a0d59e948a18bf9f2763,MyId:456,SldId:257,TxtBoxId:29,WPos:0,PicIndex:1,DW:65.335,DH:64.913,Txt:help" descr="&quot;help&quot; by Template, TH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3659125"/>
            <a:ext cx="824366" cy="824395"/>
          </a:xfrm>
          <a:prstGeom prst="rect">
            <a:avLst/>
          </a:prstGeom>
        </p:spPr>
      </p:pic>
      <p:pic>
        <p:nvPicPr>
          <p:cNvPr id="470" name="List:the-noun-project$online,File:31631e797a10ea9f5c716,MyId:470,SldId:257,TxtBoxId:35,WPos:0,PicIndex:1,DW:65.335,DH:64.913,Txt:all" descr="&quot;all&quot; by Commtap. Public Domain - no attribution required.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556" y="3642361"/>
            <a:ext cx="825641" cy="824395"/>
          </a:xfrm>
          <a:prstGeom prst="rect">
            <a:avLst/>
          </a:prstGeom>
        </p:spPr>
      </p:pic>
      <p:pic>
        <p:nvPicPr>
          <p:cNvPr id="476" name="List:the-noun-project$online,File:8095b82ffa094f2c1b216,MyId:476,SldId:257,TxtBoxId:41,WPos:0,PicIndex:2,DW:83.327,DH:64.914,Txt:on" descr="&quot;on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3642360"/>
            <a:ext cx="824379" cy="824408"/>
          </a:xfrm>
          <a:prstGeom prst="rect">
            <a:avLst/>
          </a:prstGeom>
        </p:spPr>
      </p:pic>
      <p:pic>
        <p:nvPicPr>
          <p:cNvPr id="480" name="List:the-noun-project$online,File:f7ac610cbf975929a3d61,MyId:480,SldId:257,TxtBoxId:47,WPos:0,PicIndex:1,DW:83.327,DH:64.914,Txt:off" descr="&quot;off&quot; by Commtap. Public Domain - no attribution required.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6" y="3649980"/>
            <a:ext cx="824379" cy="824408"/>
          </a:xfrm>
          <a:prstGeom prst="rect">
            <a:avLst/>
          </a:prstGeom>
        </p:spPr>
      </p:pic>
      <p:pic>
        <p:nvPicPr>
          <p:cNvPr id="483" name="List:the-noun-project$online,File:eb9f6975d4c30d462966f,MyId:483,SldId:257,TxtBoxId:6,WPos:0,PicIndex:1,DW:83.327,DH:64.914,Txt:want" descr="&quot;reach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4800600"/>
            <a:ext cx="824379" cy="824408"/>
          </a:xfrm>
          <a:prstGeom prst="rect">
            <a:avLst/>
          </a:prstGeom>
        </p:spPr>
      </p:pic>
      <p:pic>
        <p:nvPicPr>
          <p:cNvPr id="486" name="List:the-noun-project$online,File:7f2ba5bd0c84f2c042662,MyId:486,SldId:257,TxtBoxId:12,WPos:0,PicIndex:1,DW:83.327,DH:64.914,Txt:like" descr="&quot;like&quot; by Fantastic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4800600"/>
            <a:ext cx="824379" cy="824408"/>
          </a:xfrm>
          <a:prstGeom prst="rect">
            <a:avLst/>
          </a:prstGeom>
        </p:spPr>
      </p:pic>
      <p:pic>
        <p:nvPicPr>
          <p:cNvPr id="489" name="List:the-noun-project$online,File:7f29afb997f81aa45809e,MyId:489,SldId:257,TxtBoxId:18,WPos:0,PicIndex:1,DW:83.327,DH:64.914,Txt:make" descr="&quot;hammer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4800600"/>
            <a:ext cx="824379" cy="824408"/>
          </a:xfrm>
          <a:prstGeom prst="rect">
            <a:avLst/>
          </a:prstGeom>
        </p:spPr>
      </p:pic>
      <p:pic>
        <p:nvPicPr>
          <p:cNvPr id="492" name="List:the-noun-project$online,File:169b753a663a4ab515a62,MyId:492,SldId:257,TxtBoxId:24,WPos:0,PicIndex:1,DW:83.327,DH:64.914,Txt:put" descr="&quot;put&quot; by Athanagore x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85" y="4792980"/>
            <a:ext cx="824379" cy="824408"/>
          </a:xfrm>
          <a:prstGeom prst="rect">
            <a:avLst/>
          </a:prstGeom>
        </p:spPr>
      </p:pic>
      <p:pic>
        <p:nvPicPr>
          <p:cNvPr id="518" name="List:the-noun-project$online,File:a32c5b558a9c77bb7dcff,MyId:518,SldId:257,TxtBoxId:30,WPos:0,PicIndex:2,DW:65.335,DH:64.913,Txt:good" descr="&quot;satisfaction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4800601"/>
            <a:ext cx="824366" cy="824395"/>
          </a:xfrm>
          <a:prstGeom prst="rect">
            <a:avLst/>
          </a:prstGeom>
        </p:spPr>
      </p:pic>
      <p:pic>
        <p:nvPicPr>
          <p:cNvPr id="525" name="List:the-noun-project$online,File:1dd64e425d22a123a5fb0,MyId:525,SldId:257,TxtBoxId:36,WPos:0,PicIndex:1,DW:65.335,DH:64.913,Txt:sad" descr="&quot;unhappy&quot; by Daryl Vandemont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4785361"/>
            <a:ext cx="824366" cy="824395"/>
          </a:xfrm>
          <a:prstGeom prst="rect">
            <a:avLst/>
          </a:prstGeom>
        </p:spPr>
      </p:pic>
      <p:pic>
        <p:nvPicPr>
          <p:cNvPr id="528" name="List:the-noun-project$online,File:364affae08c15a87555c2,MyId:528,SldId:257,TxtBoxId:42,WPos:0,PicIndex:1,DW:83.327,DH:64.914,Txt:in" descr="Adapted from &quot;out&quot; by Gregor Cresna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4792980"/>
            <a:ext cx="824379" cy="824408"/>
          </a:xfrm>
          <a:prstGeom prst="rect">
            <a:avLst/>
          </a:prstGeom>
        </p:spPr>
      </p:pic>
      <p:pic>
        <p:nvPicPr>
          <p:cNvPr id="531" name="List:the-noun-project$online,File:4b603ea223a396fe9721a,MyId:531,SldId:257,TxtBoxId:48,WPos:0,PicIndex:1,DW:83.327,DH:64.914,Txt:out" descr="&quot;out&quot; by Gregor Cresna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4792980"/>
            <a:ext cx="824379" cy="824408"/>
          </a:xfrm>
          <a:prstGeom prst="rect">
            <a:avLst/>
          </a:prstGeom>
        </p:spPr>
      </p:pic>
      <p:pic>
        <p:nvPicPr>
          <p:cNvPr id="534" name="List:the-noun-project$online,File:d2b8a656fc31e23e23d83,MyId:534,SldId:257,TxtBoxId:7,WPos:0,PicIndex:1,DW:83.327,DH:64.914,Txt:stop" descr="&quot;stop&quot; by AS Design, UA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5943600"/>
            <a:ext cx="824379" cy="824408"/>
          </a:xfrm>
          <a:prstGeom prst="rect">
            <a:avLst/>
          </a:prstGeom>
        </p:spPr>
      </p:pic>
      <p:pic>
        <p:nvPicPr>
          <p:cNvPr id="552" name="List:the-noun-project$online,File:bda8ee1d4905c932e3f9d,MyId:552,SldId:257,TxtBoxId:13,WPos:0,PicIndex:2,DW:83.327,DH:64.914,Txt:eat" descr="&quot;eat&quot; by Llisole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5928360"/>
            <a:ext cx="824379" cy="824408"/>
          </a:xfrm>
          <a:prstGeom prst="rect">
            <a:avLst/>
          </a:prstGeom>
        </p:spPr>
      </p:pic>
      <p:pic>
        <p:nvPicPr>
          <p:cNvPr id="556" name="List:the-noun-project$online,File:00de933968042b1089c24,MyId:556,SldId:257,TxtBoxId:19,WPos:0,PicIndex:1,DW:83.327,DH:64.914,Txt:drink" descr="&quot;drink&quot; by Deemak Daksina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5935980"/>
            <a:ext cx="824379" cy="824408"/>
          </a:xfrm>
          <a:prstGeom prst="rect">
            <a:avLst/>
          </a:prstGeom>
        </p:spPr>
      </p:pic>
      <p:pic>
        <p:nvPicPr>
          <p:cNvPr id="566" name="List:the-noun-project$online,File:2c49d6f1d551f8715e65d,MyId:566,SldId:257,TxtBoxId:25,WPos:0,PicIndex:1,DW:64.9107055664063,DH:64.9129943847656,Txt:turn" descr="&quot;turn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5943601"/>
            <a:ext cx="824366" cy="824395"/>
          </a:xfrm>
          <a:prstGeom prst="rect">
            <a:avLst/>
          </a:prstGeom>
        </p:spPr>
      </p:pic>
      <p:pic>
        <p:nvPicPr>
          <p:cNvPr id="571" name="List:the-noun-project$online,File:8383ceb0382b43cc8f06c,MyId:571,SldId:257,TxtBoxId:31,WPos:0,PicIndex:1,DW:83.327,DH:64.914,Txt:same" descr="&quot;equal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35" y="5943600"/>
            <a:ext cx="824379" cy="824408"/>
          </a:xfrm>
          <a:prstGeom prst="rect">
            <a:avLst/>
          </a:prstGeom>
        </p:spPr>
      </p:pic>
      <p:pic>
        <p:nvPicPr>
          <p:cNvPr id="579" name="List:the-noun-project$online,File:e91d2caea48108eff7627,MyId:579,SldId:257,TxtBoxId:37,WPos:0,PicIndex:1,DW:83.327,DH:64.914,Txt:different" descr="&quot;independent&quot; by Griffin Mullins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85" y="5943600"/>
            <a:ext cx="824379" cy="824408"/>
          </a:xfrm>
          <a:prstGeom prst="rect">
            <a:avLst/>
          </a:prstGeom>
        </p:spPr>
      </p:pic>
      <p:pic>
        <p:nvPicPr>
          <p:cNvPr id="582" name="List:the-noun-project$online,File:d5eef3de96f4fcbc4a3a9,MyId:582,SldId:257,TxtBoxId:43,WPos:0,PicIndex:1,DW:83.327,DH:64.914,Txt:there" descr="Adapted from &quot;here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5935980"/>
            <a:ext cx="824379" cy="824408"/>
          </a:xfrm>
          <a:prstGeom prst="rect">
            <a:avLst/>
          </a:prstGeom>
        </p:spPr>
      </p:pic>
      <p:pic>
        <p:nvPicPr>
          <p:cNvPr id="586" name="List:the-noun-project$online,File:ecabecf051612396d9e5d,MyId:586,SldId:257,TxtBoxId:49,WPos:0,PicIndex:1,DW:83.327,DH:64.914,Txt:here" descr="&quot;here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5943600"/>
            <a:ext cx="824379" cy="82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638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2EABD-4EC8-F101-3D04-FC4BE1F0E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F115AB99-E7D6-B64E-05A3-93DC09AF8D99}"/>
              </a:ext>
            </a:extLst>
          </p:cNvPr>
          <p:cNvSpPr/>
          <p:nvPr/>
        </p:nvSpPr>
        <p:spPr>
          <a:xfrm>
            <a:off x="0" y="1143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AF6C737-F988-DC66-90A2-3CCA1B78A6E2}"/>
              </a:ext>
            </a:extLst>
          </p:cNvPr>
          <p:cNvSpPr/>
          <p:nvPr/>
        </p:nvSpPr>
        <p:spPr>
          <a:xfrm>
            <a:off x="0" y="2286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79F90A0-08E6-9012-8428-627B22753DCB}"/>
              </a:ext>
            </a:extLst>
          </p:cNvPr>
          <p:cNvSpPr/>
          <p:nvPr/>
        </p:nvSpPr>
        <p:spPr>
          <a:xfrm>
            <a:off x="0" y="3429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48DC414-11C2-60E3-2FC3-6054BC93654D}"/>
              </a:ext>
            </a:extLst>
          </p:cNvPr>
          <p:cNvSpPr/>
          <p:nvPr/>
        </p:nvSpPr>
        <p:spPr>
          <a:xfrm>
            <a:off x="0" y="4572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86A8092-D468-52C0-57AD-04C34D2BFC6D}"/>
              </a:ext>
            </a:extLst>
          </p:cNvPr>
          <p:cNvSpPr/>
          <p:nvPr/>
        </p:nvSpPr>
        <p:spPr>
          <a:xfrm>
            <a:off x="0" y="5715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17598BA-E588-F250-28B4-7C7E0CE1E86C}"/>
              </a:ext>
            </a:extLst>
          </p:cNvPr>
          <p:cNvSpPr/>
          <p:nvPr/>
        </p:nvSpPr>
        <p:spPr>
          <a:xfrm>
            <a:off x="123825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C54E90E-B0D5-8FB7-0E11-FB9802D14328}"/>
              </a:ext>
            </a:extLst>
          </p:cNvPr>
          <p:cNvSpPr/>
          <p:nvPr/>
        </p:nvSpPr>
        <p:spPr>
          <a:xfrm>
            <a:off x="1238250" y="1143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ED00465-89DA-CE61-D376-9313BE1B4267}"/>
              </a:ext>
            </a:extLst>
          </p:cNvPr>
          <p:cNvSpPr/>
          <p:nvPr/>
        </p:nvSpPr>
        <p:spPr>
          <a:xfrm>
            <a:off x="1238250" y="2286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63EA79B-C597-01D3-3111-9705B0BDB98E}"/>
              </a:ext>
            </a:extLst>
          </p:cNvPr>
          <p:cNvSpPr/>
          <p:nvPr/>
        </p:nvSpPr>
        <p:spPr>
          <a:xfrm>
            <a:off x="1238250" y="3429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1A3C3A7-4739-B9D9-1AF3-E67E97F6690A}"/>
              </a:ext>
            </a:extLst>
          </p:cNvPr>
          <p:cNvSpPr/>
          <p:nvPr/>
        </p:nvSpPr>
        <p:spPr>
          <a:xfrm>
            <a:off x="1238250" y="4572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004A0DD-00A1-B8E8-E7DC-ACAF7F2521CD}"/>
              </a:ext>
            </a:extLst>
          </p:cNvPr>
          <p:cNvSpPr/>
          <p:nvPr/>
        </p:nvSpPr>
        <p:spPr>
          <a:xfrm>
            <a:off x="1238250" y="5715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F3F0F78-65E2-1967-859F-0842D9053D6D}"/>
              </a:ext>
            </a:extLst>
          </p:cNvPr>
          <p:cNvSpPr/>
          <p:nvPr/>
        </p:nvSpPr>
        <p:spPr>
          <a:xfrm>
            <a:off x="247650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E14744-0FC5-248A-C1FB-C0DE11DB975E}"/>
              </a:ext>
            </a:extLst>
          </p:cNvPr>
          <p:cNvSpPr/>
          <p:nvPr/>
        </p:nvSpPr>
        <p:spPr>
          <a:xfrm>
            <a:off x="2476500" y="1143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5F8A24A-64A0-FEEB-95C8-A45D51C0E006}"/>
              </a:ext>
            </a:extLst>
          </p:cNvPr>
          <p:cNvSpPr/>
          <p:nvPr/>
        </p:nvSpPr>
        <p:spPr>
          <a:xfrm>
            <a:off x="2476500" y="2286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E8CD928-016D-8E34-4D8C-3E4FAFE82CF2}"/>
              </a:ext>
            </a:extLst>
          </p:cNvPr>
          <p:cNvSpPr/>
          <p:nvPr/>
        </p:nvSpPr>
        <p:spPr>
          <a:xfrm>
            <a:off x="2476500" y="3429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65112A8-420B-9270-82EF-3DE2877C3E7D}"/>
              </a:ext>
            </a:extLst>
          </p:cNvPr>
          <p:cNvSpPr/>
          <p:nvPr/>
        </p:nvSpPr>
        <p:spPr>
          <a:xfrm>
            <a:off x="2476500" y="4572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CA778D8-6D93-DC0F-BA13-7FE500AC1476}"/>
              </a:ext>
            </a:extLst>
          </p:cNvPr>
          <p:cNvSpPr/>
          <p:nvPr/>
        </p:nvSpPr>
        <p:spPr>
          <a:xfrm>
            <a:off x="2476500" y="5715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6A08957-89FD-B269-8174-02263D9DB59A}"/>
              </a:ext>
            </a:extLst>
          </p:cNvPr>
          <p:cNvSpPr/>
          <p:nvPr/>
        </p:nvSpPr>
        <p:spPr>
          <a:xfrm>
            <a:off x="371475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2C1EED7-97E2-22D7-944E-B94E8BC07549}"/>
              </a:ext>
            </a:extLst>
          </p:cNvPr>
          <p:cNvSpPr/>
          <p:nvPr/>
        </p:nvSpPr>
        <p:spPr>
          <a:xfrm>
            <a:off x="3714750" y="1143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C4817C5-B107-75CA-7F45-C96B96789EE8}"/>
              </a:ext>
            </a:extLst>
          </p:cNvPr>
          <p:cNvSpPr/>
          <p:nvPr/>
        </p:nvSpPr>
        <p:spPr>
          <a:xfrm>
            <a:off x="3714750" y="2286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8CC6D34-095C-EF34-7AF7-90D69B4B3647}"/>
              </a:ext>
            </a:extLst>
          </p:cNvPr>
          <p:cNvSpPr/>
          <p:nvPr/>
        </p:nvSpPr>
        <p:spPr>
          <a:xfrm>
            <a:off x="3714750" y="3429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8A1825B-17EE-000D-3D28-42DE7BCF0518}"/>
              </a:ext>
            </a:extLst>
          </p:cNvPr>
          <p:cNvSpPr/>
          <p:nvPr/>
        </p:nvSpPr>
        <p:spPr>
          <a:xfrm>
            <a:off x="3714750" y="4572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56A670E-C0D8-021F-CE5B-6F106DE89797}"/>
              </a:ext>
            </a:extLst>
          </p:cNvPr>
          <p:cNvSpPr/>
          <p:nvPr/>
        </p:nvSpPr>
        <p:spPr>
          <a:xfrm>
            <a:off x="3714750" y="5715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3CBC2E8-0E5B-54AE-6153-D10DCB490CB2}"/>
              </a:ext>
            </a:extLst>
          </p:cNvPr>
          <p:cNvSpPr/>
          <p:nvPr/>
        </p:nvSpPr>
        <p:spPr>
          <a:xfrm>
            <a:off x="495300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EDEC996-9573-E028-E156-EDF416A00708}"/>
              </a:ext>
            </a:extLst>
          </p:cNvPr>
          <p:cNvSpPr/>
          <p:nvPr/>
        </p:nvSpPr>
        <p:spPr>
          <a:xfrm>
            <a:off x="4953000" y="1143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EDF7BE4-DBB8-4A00-24FF-A91CBDBFDE83}"/>
              </a:ext>
            </a:extLst>
          </p:cNvPr>
          <p:cNvSpPr/>
          <p:nvPr/>
        </p:nvSpPr>
        <p:spPr>
          <a:xfrm>
            <a:off x="4953000" y="2286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2F9E126-BD1E-7F6B-E75C-4CE99D70DA1F}"/>
              </a:ext>
            </a:extLst>
          </p:cNvPr>
          <p:cNvSpPr/>
          <p:nvPr/>
        </p:nvSpPr>
        <p:spPr>
          <a:xfrm>
            <a:off x="4953000" y="3429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B91BAE3-F9F8-C70D-383D-08F4C2047117}"/>
              </a:ext>
            </a:extLst>
          </p:cNvPr>
          <p:cNvSpPr/>
          <p:nvPr/>
        </p:nvSpPr>
        <p:spPr>
          <a:xfrm>
            <a:off x="4953000" y="4572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5324F8C-E8DB-899D-F4CD-DDE26FA57BC0}"/>
              </a:ext>
            </a:extLst>
          </p:cNvPr>
          <p:cNvSpPr/>
          <p:nvPr/>
        </p:nvSpPr>
        <p:spPr>
          <a:xfrm>
            <a:off x="4953000" y="5715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D9079E8-FC39-4981-F3EC-351CDCF6033A}"/>
              </a:ext>
            </a:extLst>
          </p:cNvPr>
          <p:cNvSpPr/>
          <p:nvPr/>
        </p:nvSpPr>
        <p:spPr>
          <a:xfrm>
            <a:off x="619125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016586A-C417-9D56-AB22-6FC6E2694E19}"/>
              </a:ext>
            </a:extLst>
          </p:cNvPr>
          <p:cNvSpPr/>
          <p:nvPr/>
        </p:nvSpPr>
        <p:spPr>
          <a:xfrm>
            <a:off x="6191250" y="1143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DDA3E46-F6E4-6B56-943A-4DFA6F6EFA08}"/>
              </a:ext>
            </a:extLst>
          </p:cNvPr>
          <p:cNvSpPr/>
          <p:nvPr/>
        </p:nvSpPr>
        <p:spPr>
          <a:xfrm>
            <a:off x="6191250" y="2286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857D808-5093-D097-51C3-273C2EE6635A}"/>
              </a:ext>
            </a:extLst>
          </p:cNvPr>
          <p:cNvSpPr/>
          <p:nvPr/>
        </p:nvSpPr>
        <p:spPr>
          <a:xfrm>
            <a:off x="6191250" y="3429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60B27C2-A2D6-1E8C-CF73-33D4D9C90C0A}"/>
              </a:ext>
            </a:extLst>
          </p:cNvPr>
          <p:cNvSpPr/>
          <p:nvPr/>
        </p:nvSpPr>
        <p:spPr>
          <a:xfrm>
            <a:off x="6191250" y="4572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CDB3F8C-30E8-498C-0D97-54DDF27E2713}"/>
              </a:ext>
            </a:extLst>
          </p:cNvPr>
          <p:cNvSpPr/>
          <p:nvPr/>
        </p:nvSpPr>
        <p:spPr>
          <a:xfrm>
            <a:off x="6191250" y="5715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AA6E44F-389F-6828-0FDC-B9D8BBE47978}"/>
              </a:ext>
            </a:extLst>
          </p:cNvPr>
          <p:cNvSpPr/>
          <p:nvPr/>
        </p:nvSpPr>
        <p:spPr>
          <a:xfrm>
            <a:off x="742950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12136D6-670E-2E80-FCB5-DE42379C96BD}"/>
              </a:ext>
            </a:extLst>
          </p:cNvPr>
          <p:cNvSpPr/>
          <p:nvPr/>
        </p:nvSpPr>
        <p:spPr>
          <a:xfrm>
            <a:off x="7429500" y="1143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736369B-CACE-6D8B-0D43-517F27C77082}"/>
              </a:ext>
            </a:extLst>
          </p:cNvPr>
          <p:cNvSpPr/>
          <p:nvPr/>
        </p:nvSpPr>
        <p:spPr>
          <a:xfrm>
            <a:off x="7429500" y="2286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C5EDFDD-CA62-28E8-547E-670405518600}"/>
              </a:ext>
            </a:extLst>
          </p:cNvPr>
          <p:cNvSpPr/>
          <p:nvPr/>
        </p:nvSpPr>
        <p:spPr>
          <a:xfrm>
            <a:off x="7429500" y="3429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832CAA2-3D36-0B4B-3105-B2A9A4F8FC77}"/>
              </a:ext>
            </a:extLst>
          </p:cNvPr>
          <p:cNvSpPr/>
          <p:nvPr/>
        </p:nvSpPr>
        <p:spPr>
          <a:xfrm>
            <a:off x="7429500" y="4572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A62C3B9-E9C6-4618-B0DE-3721E179053C}"/>
              </a:ext>
            </a:extLst>
          </p:cNvPr>
          <p:cNvSpPr/>
          <p:nvPr/>
        </p:nvSpPr>
        <p:spPr>
          <a:xfrm>
            <a:off x="7429500" y="5715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EC40F17-44AB-BD05-A049-5F2E798375B5}"/>
              </a:ext>
            </a:extLst>
          </p:cNvPr>
          <p:cNvSpPr/>
          <p:nvPr/>
        </p:nvSpPr>
        <p:spPr>
          <a:xfrm>
            <a:off x="866775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32CC143-2754-8345-9EFC-9FB975FA9A18}"/>
              </a:ext>
            </a:extLst>
          </p:cNvPr>
          <p:cNvSpPr/>
          <p:nvPr/>
        </p:nvSpPr>
        <p:spPr>
          <a:xfrm>
            <a:off x="8667750" y="1143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6091B9D-22BB-D2D6-E9F1-0824CBE7F97D}"/>
              </a:ext>
            </a:extLst>
          </p:cNvPr>
          <p:cNvSpPr/>
          <p:nvPr/>
        </p:nvSpPr>
        <p:spPr>
          <a:xfrm>
            <a:off x="8667750" y="2286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03BE053-2A96-CB81-0CB6-B7611BEF085E}"/>
              </a:ext>
            </a:extLst>
          </p:cNvPr>
          <p:cNvSpPr/>
          <p:nvPr/>
        </p:nvSpPr>
        <p:spPr>
          <a:xfrm>
            <a:off x="8667750" y="3429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D8D8813-1C02-8870-9D7E-6D47817E62AF}"/>
              </a:ext>
            </a:extLst>
          </p:cNvPr>
          <p:cNvSpPr/>
          <p:nvPr/>
        </p:nvSpPr>
        <p:spPr>
          <a:xfrm>
            <a:off x="8667750" y="4572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23D18128-CB1B-55B6-F024-E31EB44AB074}"/>
              </a:ext>
            </a:extLst>
          </p:cNvPr>
          <p:cNvSpPr/>
          <p:nvPr/>
        </p:nvSpPr>
        <p:spPr>
          <a:xfrm>
            <a:off x="8667750" y="571500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6DB53BC-8C74-401F-3BD4-C45C6C6C991D}"/>
              </a:ext>
            </a:extLst>
          </p:cNvPr>
          <p:cNvSpPr/>
          <p:nvPr/>
        </p:nvSpPr>
        <p:spPr>
          <a:xfrm>
            <a:off x="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2" name="MyId:2,SldId:257,WordCount:2">
            <a:extLst>
              <a:ext uri="{FF2B5EF4-FFF2-40B4-BE49-F238E27FC236}">
                <a16:creationId xmlns:a16="http://schemas.microsoft.com/office/drawing/2014/main" id="{E7C6FFC8-2A11-C26B-58BD-06EDC5EA3F2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0" y="0"/>
            <a:ext cx="1238250" cy="228600"/>
          </a:xfrm>
          <a:noFill/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I, my</a:t>
            </a:r>
          </a:p>
        </p:txBody>
      </p:sp>
      <p:sp>
        <p:nvSpPr>
          <p:cNvPr id="3" name="MyId:3,SldId:257,WordCount:2">
            <a:extLst>
              <a:ext uri="{FF2B5EF4-FFF2-40B4-BE49-F238E27FC236}">
                <a16:creationId xmlns:a16="http://schemas.microsoft.com/office/drawing/2014/main" id="{F91A4A53-FF66-3F3D-1921-5E129C0B03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1126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you, your</a:t>
            </a:r>
          </a:p>
        </p:txBody>
      </p:sp>
      <p:sp>
        <p:nvSpPr>
          <p:cNvPr id="4" name="MyId:4,SldId:257,WordCount:2">
            <a:extLst>
              <a:ext uri="{FF2B5EF4-FFF2-40B4-BE49-F238E27FC236}">
                <a16:creationId xmlns:a16="http://schemas.microsoft.com/office/drawing/2014/main" id="{C79BA6F1-7A7C-B89A-3635-554F7022AB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0" y="2270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she, her</a:t>
            </a:r>
          </a:p>
        </p:txBody>
      </p:sp>
      <p:sp>
        <p:nvSpPr>
          <p:cNvPr id="5" name="MyId:5,SldId:257,WordCount:1">
            <a:extLst>
              <a:ext uri="{FF2B5EF4-FFF2-40B4-BE49-F238E27FC236}">
                <a16:creationId xmlns:a16="http://schemas.microsoft.com/office/drawing/2014/main" id="{CBC9D68A-DCE9-D235-CD6B-7591D19269F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0" y="3412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we</a:t>
            </a:r>
          </a:p>
        </p:txBody>
      </p:sp>
      <p:sp>
        <p:nvSpPr>
          <p:cNvPr id="6" name="MyId:6,SldId:257,WordCount:1">
            <a:extLst>
              <a:ext uri="{FF2B5EF4-FFF2-40B4-BE49-F238E27FC236}">
                <a16:creationId xmlns:a16="http://schemas.microsoft.com/office/drawing/2014/main" id="{E8B3D1D6-853B-7C64-14BE-F548C3B823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want</a:t>
            </a:r>
          </a:p>
        </p:txBody>
      </p:sp>
      <p:sp>
        <p:nvSpPr>
          <p:cNvPr id="7" name="MyId:7,SldId:257,WordCount:1">
            <a:extLst>
              <a:ext uri="{FF2B5EF4-FFF2-40B4-BE49-F238E27FC236}">
                <a16:creationId xmlns:a16="http://schemas.microsoft.com/office/drawing/2014/main" id="{4E3F3FE7-A7B0-C9B2-B930-0DDA77F76D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stop</a:t>
            </a:r>
          </a:p>
        </p:txBody>
      </p:sp>
      <p:sp>
        <p:nvSpPr>
          <p:cNvPr id="8" name="MyId:8,SldId:257,WordCount:1">
            <a:extLst>
              <a:ext uri="{FF2B5EF4-FFF2-40B4-BE49-F238E27FC236}">
                <a16:creationId xmlns:a16="http://schemas.microsoft.com/office/drawing/2014/main" id="{F8CED747-F599-12B2-2BC7-3BE476002F0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38250" y="-1524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it</a:t>
            </a:r>
          </a:p>
        </p:txBody>
      </p:sp>
      <p:sp>
        <p:nvSpPr>
          <p:cNvPr id="9" name="MyId:9,SldId:257,WordCount:2">
            <a:extLst>
              <a:ext uri="{FF2B5EF4-FFF2-40B4-BE49-F238E27FC236}">
                <a16:creationId xmlns:a16="http://schemas.microsoft.com/office/drawing/2014/main" id="{A30B492B-A47C-D1AA-5420-FCF4224D8A9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38250" y="1126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they, them</a:t>
            </a:r>
          </a:p>
        </p:txBody>
      </p:sp>
      <p:sp>
        <p:nvSpPr>
          <p:cNvPr id="10" name="MyId:10,SldId:257,WordCount:2">
            <a:extLst>
              <a:ext uri="{FF2B5EF4-FFF2-40B4-BE49-F238E27FC236}">
                <a16:creationId xmlns:a16="http://schemas.microsoft.com/office/drawing/2014/main" id="{030F3108-3CF6-2678-C354-46951A126D4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2382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he, his</a:t>
            </a:r>
          </a:p>
        </p:txBody>
      </p:sp>
      <p:sp>
        <p:nvSpPr>
          <p:cNvPr id="11" name="MyId:11,SldId:257,WordCount:2">
            <a:extLst>
              <a:ext uri="{FF2B5EF4-FFF2-40B4-BE49-F238E27FC236}">
                <a16:creationId xmlns:a16="http://schemas.microsoft.com/office/drawing/2014/main" id="{F44804A0-9861-69B0-E972-E65B681E4E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23825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go, gone</a:t>
            </a:r>
          </a:p>
        </p:txBody>
      </p:sp>
      <p:sp>
        <p:nvSpPr>
          <p:cNvPr id="12" name="MyId:12,SldId:257,WordCount:1">
            <a:extLst>
              <a:ext uri="{FF2B5EF4-FFF2-40B4-BE49-F238E27FC236}">
                <a16:creationId xmlns:a16="http://schemas.microsoft.com/office/drawing/2014/main" id="{56CE04A3-8E75-D9D7-08A3-BB0E30EBD66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3825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like</a:t>
            </a:r>
          </a:p>
        </p:txBody>
      </p:sp>
      <p:sp>
        <p:nvSpPr>
          <p:cNvPr id="13" name="MyId:13,SldId:257,WordCount:1">
            <a:extLst>
              <a:ext uri="{FF2B5EF4-FFF2-40B4-BE49-F238E27FC236}">
                <a16:creationId xmlns:a16="http://schemas.microsoft.com/office/drawing/2014/main" id="{217C7554-A8AF-F4FC-F8C7-46B7A5AC510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238250" y="5699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eat</a:t>
            </a:r>
          </a:p>
        </p:txBody>
      </p:sp>
      <p:sp>
        <p:nvSpPr>
          <p:cNvPr id="14" name="MyId:14,SldId:257,WordCount:2">
            <a:extLst>
              <a:ext uri="{FF2B5EF4-FFF2-40B4-BE49-F238E27FC236}">
                <a16:creationId xmlns:a16="http://schemas.microsoft.com/office/drawing/2014/main" id="{D2FFE7C5-FEBF-DA7B-5C23-D905D456B36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7650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what, which</a:t>
            </a:r>
          </a:p>
        </p:txBody>
      </p:sp>
      <p:sp>
        <p:nvSpPr>
          <p:cNvPr id="15" name="MyId:15,SldId:257,WordCount:1">
            <a:extLst>
              <a:ext uri="{FF2B5EF4-FFF2-40B4-BE49-F238E27FC236}">
                <a16:creationId xmlns:a16="http://schemas.microsoft.com/office/drawing/2014/main" id="{9CAE2E97-3E35-3B6D-4D7C-A53C34CBC14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47650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who</a:t>
            </a:r>
          </a:p>
        </p:txBody>
      </p:sp>
      <p:sp>
        <p:nvSpPr>
          <p:cNvPr id="16" name="MyId:16,SldId:257,WordCount:1">
            <a:extLst>
              <a:ext uri="{FF2B5EF4-FFF2-40B4-BE49-F238E27FC236}">
                <a16:creationId xmlns:a16="http://schemas.microsoft.com/office/drawing/2014/main" id="{BAFAE33B-57A5-3146-E385-367D736729D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476500" y="2286762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look</a:t>
            </a:r>
          </a:p>
        </p:txBody>
      </p:sp>
      <p:sp>
        <p:nvSpPr>
          <p:cNvPr id="17" name="MyId:17,SldId:257,WordCount:2">
            <a:extLst>
              <a:ext uri="{FF2B5EF4-FFF2-40B4-BE49-F238E27FC236}">
                <a16:creationId xmlns:a16="http://schemas.microsoft.com/office/drawing/2014/main" id="{1B999061-F327-E439-54AE-4B0C43CBFF8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47650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get, have</a:t>
            </a:r>
          </a:p>
        </p:txBody>
      </p:sp>
      <p:sp>
        <p:nvSpPr>
          <p:cNvPr id="18" name="MyId:18,SldId:257,WordCount:1">
            <a:extLst>
              <a:ext uri="{FF2B5EF4-FFF2-40B4-BE49-F238E27FC236}">
                <a16:creationId xmlns:a16="http://schemas.microsoft.com/office/drawing/2014/main" id="{A9B89841-4981-7F0C-8E5B-6143B87F670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7650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make</a:t>
            </a:r>
          </a:p>
        </p:txBody>
      </p:sp>
      <p:sp>
        <p:nvSpPr>
          <p:cNvPr id="19" name="MyId:19,SldId:257,WordCount:1">
            <a:extLst>
              <a:ext uri="{FF2B5EF4-FFF2-40B4-BE49-F238E27FC236}">
                <a16:creationId xmlns:a16="http://schemas.microsoft.com/office/drawing/2014/main" id="{5923A293-E161-F0BF-1E78-7D52B0FFDC7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476500" y="5707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drink</a:t>
            </a:r>
          </a:p>
        </p:txBody>
      </p:sp>
      <p:sp>
        <p:nvSpPr>
          <p:cNvPr id="20" name="MyId:20,SldId:257,WordCount:1">
            <a:extLst>
              <a:ext uri="{FF2B5EF4-FFF2-40B4-BE49-F238E27FC236}">
                <a16:creationId xmlns:a16="http://schemas.microsoft.com/office/drawing/2014/main" id="{8E63828B-9157-DD2D-E8D3-04439A7D432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1475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where</a:t>
            </a:r>
          </a:p>
        </p:txBody>
      </p:sp>
      <p:sp>
        <p:nvSpPr>
          <p:cNvPr id="21" name="MyId:21,SldId:257,WordCount:2">
            <a:extLst>
              <a:ext uri="{FF2B5EF4-FFF2-40B4-BE49-F238E27FC236}">
                <a16:creationId xmlns:a16="http://schemas.microsoft.com/office/drawing/2014/main" id="{663F995C-2756-2B92-DCCE-72686B6A6A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1475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when, time</a:t>
            </a:r>
          </a:p>
        </p:txBody>
      </p:sp>
      <p:sp>
        <p:nvSpPr>
          <p:cNvPr id="22" name="MyId:22,SldId:257,WordCount:1">
            <a:extLst>
              <a:ext uri="{FF2B5EF4-FFF2-40B4-BE49-F238E27FC236}">
                <a16:creationId xmlns:a16="http://schemas.microsoft.com/office/drawing/2014/main" id="{775694DF-1DFA-AF60-13C7-F9449B547EC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47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do</a:t>
            </a:r>
          </a:p>
        </p:txBody>
      </p:sp>
      <p:sp>
        <p:nvSpPr>
          <p:cNvPr id="23" name="MyId:23,SldId:257,WordCount:1">
            <a:extLst>
              <a:ext uri="{FF2B5EF4-FFF2-40B4-BE49-F238E27FC236}">
                <a16:creationId xmlns:a16="http://schemas.microsoft.com/office/drawing/2014/main" id="{137B49F4-418D-3776-1131-B2EDD9EAC16C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3714750" y="3429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can</a:t>
            </a:r>
          </a:p>
        </p:txBody>
      </p:sp>
      <p:sp>
        <p:nvSpPr>
          <p:cNvPr id="24" name="MyId:24,SldId:257,WordCount:1">
            <a:extLst>
              <a:ext uri="{FF2B5EF4-FFF2-40B4-BE49-F238E27FC236}">
                <a16:creationId xmlns:a16="http://schemas.microsoft.com/office/drawing/2014/main" id="{E3C67104-3789-EC83-DB25-1935C8964DD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71475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put</a:t>
            </a:r>
          </a:p>
        </p:txBody>
      </p:sp>
      <p:sp>
        <p:nvSpPr>
          <p:cNvPr id="25" name="MyId:25,SldId:257,WordCount:1">
            <a:extLst>
              <a:ext uri="{FF2B5EF4-FFF2-40B4-BE49-F238E27FC236}">
                <a16:creationId xmlns:a16="http://schemas.microsoft.com/office/drawing/2014/main" id="{EB544DCC-D1AC-2E56-C59D-2157667B7ED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37147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turn</a:t>
            </a:r>
          </a:p>
        </p:txBody>
      </p:sp>
      <p:sp>
        <p:nvSpPr>
          <p:cNvPr id="26" name="MyId:26,SldId:257,WordCount:1">
            <a:extLst>
              <a:ext uri="{FF2B5EF4-FFF2-40B4-BE49-F238E27FC236}">
                <a16:creationId xmlns:a16="http://schemas.microsoft.com/office/drawing/2014/main" id="{6F12BC91-A878-6D1C-CEAA-DB27CCA5A217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95300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yes</a:t>
            </a:r>
          </a:p>
        </p:txBody>
      </p:sp>
      <p:sp>
        <p:nvSpPr>
          <p:cNvPr id="27" name="MyId:27,SldId:257,WordCount:1">
            <a:extLst>
              <a:ext uri="{FF2B5EF4-FFF2-40B4-BE49-F238E27FC236}">
                <a16:creationId xmlns:a16="http://schemas.microsoft.com/office/drawing/2014/main" id="{6BA8BE60-EB91-4F95-E3CE-56037A92A6E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95300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why</a:t>
            </a:r>
          </a:p>
        </p:txBody>
      </p:sp>
      <p:sp>
        <p:nvSpPr>
          <p:cNvPr id="28" name="MyId:28,SldId:257,WordCount:1">
            <a:extLst>
              <a:ext uri="{FF2B5EF4-FFF2-40B4-BE49-F238E27FC236}">
                <a16:creationId xmlns:a16="http://schemas.microsoft.com/office/drawing/2014/main" id="{2933E9BB-1F45-059D-6D80-A74F5E0892B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4953000" y="2287524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open</a:t>
            </a:r>
          </a:p>
        </p:txBody>
      </p:sp>
      <p:sp>
        <p:nvSpPr>
          <p:cNvPr id="29" name="MyId:29,SldId:257,WordCount:1">
            <a:extLst>
              <a:ext uri="{FF2B5EF4-FFF2-40B4-BE49-F238E27FC236}">
                <a16:creationId xmlns:a16="http://schemas.microsoft.com/office/drawing/2014/main" id="{C1CFAAD4-3178-306D-99FC-8AEB8977FF9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4953000" y="3430524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help</a:t>
            </a:r>
          </a:p>
        </p:txBody>
      </p:sp>
      <p:sp>
        <p:nvSpPr>
          <p:cNvPr id="30" name="MyId:30,SldId:257,WordCount:1">
            <a:extLst>
              <a:ext uri="{FF2B5EF4-FFF2-40B4-BE49-F238E27FC236}">
                <a16:creationId xmlns:a16="http://schemas.microsoft.com/office/drawing/2014/main" id="{BE3FAEB2-9549-9F7D-A6FA-0DFA313912B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95300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good</a:t>
            </a:r>
          </a:p>
        </p:txBody>
      </p:sp>
      <p:sp>
        <p:nvSpPr>
          <p:cNvPr id="31" name="MyId:31,SldId:257,WordCount:1">
            <a:extLst>
              <a:ext uri="{FF2B5EF4-FFF2-40B4-BE49-F238E27FC236}">
                <a16:creationId xmlns:a16="http://schemas.microsoft.com/office/drawing/2014/main" id="{C47E8E32-3D9F-E25A-EF87-9030FB90E04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95300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same</a:t>
            </a:r>
          </a:p>
        </p:txBody>
      </p:sp>
      <p:sp>
        <p:nvSpPr>
          <p:cNvPr id="32" name="MyId:32,SldId:257,WordCount:2">
            <a:extLst>
              <a:ext uri="{FF2B5EF4-FFF2-40B4-BE49-F238E27FC236}">
                <a16:creationId xmlns:a16="http://schemas.microsoft.com/office/drawing/2014/main" id="{806C69D7-F4F9-1514-A09C-90BA7F85DA0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19125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no, not</a:t>
            </a:r>
          </a:p>
        </p:txBody>
      </p:sp>
      <p:sp>
        <p:nvSpPr>
          <p:cNvPr id="33" name="MyId:33,SldId:257,WordCount:1">
            <a:extLst>
              <a:ext uri="{FF2B5EF4-FFF2-40B4-BE49-F238E27FC236}">
                <a16:creationId xmlns:a16="http://schemas.microsoft.com/office/drawing/2014/main" id="{47FA91AF-55E0-3F67-EF29-4DBF55558250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19125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big</a:t>
            </a:r>
          </a:p>
        </p:txBody>
      </p:sp>
      <p:sp>
        <p:nvSpPr>
          <p:cNvPr id="34" name="MyId:34,SldId:257,WordCount:2">
            <a:extLst>
              <a:ext uri="{FF2B5EF4-FFF2-40B4-BE49-F238E27FC236}">
                <a16:creationId xmlns:a16="http://schemas.microsoft.com/office/drawing/2014/main" id="{A100A6C3-EAE6-67C4-4AA7-49C68FCCE4C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61912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more, again</a:t>
            </a:r>
          </a:p>
        </p:txBody>
      </p:sp>
      <p:sp>
        <p:nvSpPr>
          <p:cNvPr id="35" name="MyId:35,SldId:257,WordCount:2">
            <a:extLst>
              <a:ext uri="{FF2B5EF4-FFF2-40B4-BE49-F238E27FC236}">
                <a16:creationId xmlns:a16="http://schemas.microsoft.com/office/drawing/2014/main" id="{2C448E0A-B0D1-2DBB-B045-A90C184809E2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6191250" y="3413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all, every</a:t>
            </a:r>
          </a:p>
        </p:txBody>
      </p:sp>
      <p:sp>
        <p:nvSpPr>
          <p:cNvPr id="36" name="MyId:36,SldId:257,WordCount:1">
            <a:extLst>
              <a:ext uri="{FF2B5EF4-FFF2-40B4-BE49-F238E27FC236}">
                <a16:creationId xmlns:a16="http://schemas.microsoft.com/office/drawing/2014/main" id="{F3C1BEFB-0051-37C4-F980-210C95CEB97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6191250" y="4556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bad</a:t>
            </a:r>
          </a:p>
        </p:txBody>
      </p:sp>
      <p:sp>
        <p:nvSpPr>
          <p:cNvPr id="37" name="MyId:37,SldId:257,WordCount:1">
            <a:extLst>
              <a:ext uri="{FF2B5EF4-FFF2-40B4-BE49-F238E27FC236}">
                <a16:creationId xmlns:a16="http://schemas.microsoft.com/office/drawing/2014/main" id="{9523952B-B90B-FBC4-8FE0-E291F72E0C67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61912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different</a:t>
            </a:r>
          </a:p>
        </p:txBody>
      </p:sp>
      <p:sp>
        <p:nvSpPr>
          <p:cNvPr id="38" name="MyId:38,SldId:257,WordCount:1">
            <a:extLst>
              <a:ext uri="{FF2B5EF4-FFF2-40B4-BE49-F238E27FC236}">
                <a16:creationId xmlns:a16="http://schemas.microsoft.com/office/drawing/2014/main" id="{CF6D5E95-F2A2-C5A4-9B87-838D8ED9F1F6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742950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some</a:t>
            </a:r>
          </a:p>
        </p:txBody>
      </p:sp>
      <p:sp>
        <p:nvSpPr>
          <p:cNvPr id="39" name="MyId:39,SldId:257,WordCount:1">
            <a:extLst>
              <a:ext uri="{FF2B5EF4-FFF2-40B4-BE49-F238E27FC236}">
                <a16:creationId xmlns:a16="http://schemas.microsoft.com/office/drawing/2014/main" id="{D53745E7-798F-F0E9-F852-360EC1BE2FF1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42950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little</a:t>
            </a:r>
          </a:p>
        </p:txBody>
      </p:sp>
      <p:sp>
        <p:nvSpPr>
          <p:cNvPr id="40" name="MyId:40,SldId:257,WordCount:1">
            <a:extLst>
              <a:ext uri="{FF2B5EF4-FFF2-40B4-BE49-F238E27FC236}">
                <a16:creationId xmlns:a16="http://schemas.microsoft.com/office/drawing/2014/main" id="{B0DC9AE2-2D21-1395-5D39-76DE6642C7B8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7429500" y="2278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up</a:t>
            </a:r>
          </a:p>
        </p:txBody>
      </p:sp>
      <p:sp>
        <p:nvSpPr>
          <p:cNvPr id="41" name="MyId:41,SldId:257,WordCount:1">
            <a:extLst>
              <a:ext uri="{FF2B5EF4-FFF2-40B4-BE49-F238E27FC236}">
                <a16:creationId xmlns:a16="http://schemas.microsoft.com/office/drawing/2014/main" id="{AA132751-E9AF-C1EE-15F8-3275864D60E5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7429500" y="3413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on</a:t>
            </a:r>
          </a:p>
        </p:txBody>
      </p:sp>
      <p:sp>
        <p:nvSpPr>
          <p:cNvPr id="42" name="MyId:42,SldId:257,WordCount:1">
            <a:extLst>
              <a:ext uri="{FF2B5EF4-FFF2-40B4-BE49-F238E27FC236}">
                <a16:creationId xmlns:a16="http://schemas.microsoft.com/office/drawing/2014/main" id="{197C0BEA-F303-2CE9-CC83-A123EA520D2D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742950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in</a:t>
            </a:r>
          </a:p>
        </p:txBody>
      </p:sp>
      <p:sp>
        <p:nvSpPr>
          <p:cNvPr id="43" name="MyId:43,SldId:257,WordCount:1">
            <a:extLst>
              <a:ext uri="{FF2B5EF4-FFF2-40B4-BE49-F238E27FC236}">
                <a16:creationId xmlns:a16="http://schemas.microsoft.com/office/drawing/2014/main" id="{0DD29B9A-29ED-7027-B32C-AA9B6397D8C3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7429500" y="5707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there</a:t>
            </a:r>
          </a:p>
        </p:txBody>
      </p:sp>
      <p:sp>
        <p:nvSpPr>
          <p:cNvPr id="44" name="MyId:44,SldId:257,WordCount:1">
            <a:extLst>
              <a:ext uri="{FF2B5EF4-FFF2-40B4-BE49-F238E27FC236}">
                <a16:creationId xmlns:a16="http://schemas.microsoft.com/office/drawing/2014/main" id="{ED09477A-054E-7134-EADB-B420A2F38E08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866775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that</a:t>
            </a:r>
          </a:p>
        </p:txBody>
      </p:sp>
      <p:sp>
        <p:nvSpPr>
          <p:cNvPr id="45" name="MyId:45,SldId:257,WordCount:2">
            <a:extLst>
              <a:ext uri="{FF2B5EF4-FFF2-40B4-BE49-F238E27FC236}">
                <a16:creationId xmlns:a16="http://schemas.microsoft.com/office/drawing/2014/main" id="{0F40ACF8-08A0-BCC8-E03A-630BE021206D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866775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finished, enough</a:t>
            </a:r>
          </a:p>
        </p:txBody>
      </p:sp>
      <p:sp>
        <p:nvSpPr>
          <p:cNvPr id="46" name="MyId:46,SldId:257,WordCount:1">
            <a:extLst>
              <a:ext uri="{FF2B5EF4-FFF2-40B4-BE49-F238E27FC236}">
                <a16:creationId xmlns:a16="http://schemas.microsoft.com/office/drawing/2014/main" id="{303FD65F-048D-541C-2FC7-25B9FCEC9F42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6677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down</a:t>
            </a:r>
          </a:p>
        </p:txBody>
      </p:sp>
      <p:sp>
        <p:nvSpPr>
          <p:cNvPr id="47" name="MyId:47,SldId:257,WordCount:1">
            <a:extLst>
              <a:ext uri="{FF2B5EF4-FFF2-40B4-BE49-F238E27FC236}">
                <a16:creationId xmlns:a16="http://schemas.microsoft.com/office/drawing/2014/main" id="{24A4E256-5CCF-D7DD-856D-CE1DF456BDA9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866775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off</a:t>
            </a:r>
          </a:p>
        </p:txBody>
      </p:sp>
      <p:sp>
        <p:nvSpPr>
          <p:cNvPr id="48" name="MyId:48,SldId:257,WordCount:1">
            <a:extLst>
              <a:ext uri="{FF2B5EF4-FFF2-40B4-BE49-F238E27FC236}">
                <a16:creationId xmlns:a16="http://schemas.microsoft.com/office/drawing/2014/main" id="{33DE544D-E663-850B-0D88-E613B2A73E73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866775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out</a:t>
            </a:r>
          </a:p>
        </p:txBody>
      </p:sp>
      <p:sp>
        <p:nvSpPr>
          <p:cNvPr id="49" name="MyId:49,SldId:257,WordCount:1">
            <a:extLst>
              <a:ext uri="{FF2B5EF4-FFF2-40B4-BE49-F238E27FC236}">
                <a16:creationId xmlns:a16="http://schemas.microsoft.com/office/drawing/2014/main" id="{F3C17BEE-CA7F-E9D4-3EB5-4E327D2A0074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86677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here</a:t>
            </a:r>
          </a:p>
        </p:txBody>
      </p:sp>
      <p:pic>
        <p:nvPicPr>
          <p:cNvPr id="149" name="List:the-noun-project$online,File:46ae7fb1a57da53b3a70b,MyId:149,SldId:257,TxtBoxId:2,WPos:0,PicIndex:1,DW:83.327,DH:64.914,Txt:i" descr="&quot;me&quot; by Ignat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772307F-53A8-A446-C7D3-E2120EEBBE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228600"/>
            <a:ext cx="824379" cy="824408"/>
          </a:xfrm>
          <a:prstGeom prst="rect">
            <a:avLst/>
          </a:prstGeom>
        </p:spPr>
      </p:pic>
      <p:pic>
        <p:nvPicPr>
          <p:cNvPr id="153" name="List:the-noun-project$online,File:0282eb91902e03859cad5,MyId:153,SldId:257,TxtBoxId:8,WPos:0,PicIndex:1,DW:83.327,DH:64.914,Txt:it" descr="&quot;choose adapted&quot; by Llisole (and adapted by Commtap)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CFC79017-16E7-CE90-4195-77B07E2E55C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213360"/>
            <a:ext cx="824379" cy="824408"/>
          </a:xfrm>
          <a:prstGeom prst="rect">
            <a:avLst/>
          </a:prstGeom>
        </p:spPr>
      </p:pic>
      <p:pic>
        <p:nvPicPr>
          <p:cNvPr id="161" name="List:the-noun-project$online,File:ac029cb1c669e9a9768b1,MyId:161,SldId:257,TxtBoxId:14,WPos:0,PicIndex:1,DW:83.327,DH:64.914,Txt:what" descr="&quot;question&quot; by Alena, RU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249E079B-15F1-7F18-EB6B-0E0FD712A4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228600"/>
            <a:ext cx="824379" cy="824408"/>
          </a:xfrm>
          <a:prstGeom prst="rect">
            <a:avLst/>
          </a:prstGeom>
        </p:spPr>
      </p:pic>
      <p:pic>
        <p:nvPicPr>
          <p:cNvPr id="165" name="List:the-noun-project$online,File:b62b1ed73eaa890db9c7d,MyId:165,SldId:257,TxtBoxId:20,WPos:0,PicIndex:1,DW:83.327,DH:64.914,Txt:where" descr="&quot;lost&quot; by VAN NEER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EEC9E578-9C9C-BC0A-1170-EAB54CE1F00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85" y="220980"/>
            <a:ext cx="824379" cy="824408"/>
          </a:xfrm>
          <a:prstGeom prst="rect">
            <a:avLst/>
          </a:prstGeom>
        </p:spPr>
      </p:pic>
      <p:pic>
        <p:nvPicPr>
          <p:cNvPr id="170" name="List:the-noun-project$online,File:a2c871c2bf388b36edb87,MyId:170,SldId:257,TxtBoxId:26,WPos:0,PicIndex:1,DW:83.327,DH:64.914,Txt:yes" descr="&quot;yes&quot; by David Khai, US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327E0B91-438F-5D63-BE7F-2160097C7E3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35" y="220980"/>
            <a:ext cx="824379" cy="824408"/>
          </a:xfrm>
          <a:prstGeom prst="rect">
            <a:avLst/>
          </a:prstGeom>
        </p:spPr>
      </p:pic>
      <p:pic>
        <p:nvPicPr>
          <p:cNvPr id="174" name="List:the-noun-project$online,File:d6050dc2c673f75c50596,MyId:174,SldId:257,TxtBoxId:32,WPos:0,PicIndex:1,DW:83.327,DH:64.914,Txt:no" descr="&quot;no&quot; by AIGA, US from The Noun Project (thenounproject.com). Public Domain - no attribution required.">
            <a:extLst>
              <a:ext uri="{FF2B5EF4-FFF2-40B4-BE49-F238E27FC236}">
                <a16:creationId xmlns:a16="http://schemas.microsoft.com/office/drawing/2014/main" id="{576D1903-9AFF-5224-F8C2-0C471A9E38C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85" y="220980"/>
            <a:ext cx="824379" cy="824408"/>
          </a:xfrm>
          <a:prstGeom prst="rect">
            <a:avLst/>
          </a:prstGeom>
        </p:spPr>
      </p:pic>
      <p:pic>
        <p:nvPicPr>
          <p:cNvPr id="177" name="List:the-noun-project$online,File:699819607059f091f9ae4,MyId:177,SldId:257,TxtBoxId:38,WPos:0,PicIndex:1,DW:83.327,DH:64.914,Txt:some" descr="&quot;some&quot; by Commtap. Public Domain - no attribution required.">
            <a:extLst>
              <a:ext uri="{FF2B5EF4-FFF2-40B4-BE49-F238E27FC236}">
                <a16:creationId xmlns:a16="http://schemas.microsoft.com/office/drawing/2014/main" id="{9A4EF81B-35B6-BCEE-3D80-26469376FA4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797" y="228600"/>
            <a:ext cx="825654" cy="824408"/>
          </a:xfrm>
          <a:prstGeom prst="rect">
            <a:avLst/>
          </a:prstGeom>
        </p:spPr>
      </p:pic>
      <p:pic>
        <p:nvPicPr>
          <p:cNvPr id="182" name="List:the-noun-project$online,File:e273e4e29a875754e51b2,MyId:182,SldId:257,TxtBoxId:44,WPos:0,PicIndex:1,DW:83.327,DH:64.914,Txt:that" descr="&quot;that&quot; by fae frey, US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7DB429B1-1644-4138-0390-38CC0773227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228600"/>
            <a:ext cx="824379" cy="824408"/>
          </a:xfrm>
          <a:prstGeom prst="rect">
            <a:avLst/>
          </a:prstGeom>
        </p:spPr>
      </p:pic>
      <p:pic>
        <p:nvPicPr>
          <p:cNvPr id="185" name="List:the-noun-project$online,File:29d10d787a71bd36d9f34,MyId:185,SldId:257,TxtBoxId:3,WPos:0,PicIndex:1,DW:65.335,DH:64.913,Txt:you" descr="&quot;you&quot; by Cuputo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F8BCBA7B-543B-30F8-DCA6-1C175C5D269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1354837"/>
            <a:ext cx="824366" cy="824395"/>
          </a:xfrm>
          <a:prstGeom prst="rect">
            <a:avLst/>
          </a:prstGeom>
        </p:spPr>
      </p:pic>
      <p:pic>
        <p:nvPicPr>
          <p:cNvPr id="188" name="List:the-noun-project$online,File:0de4e0e57b63cc163c90b,MyId:188,SldId:257,TxtBoxId:9,WPos:0,PicIndex:1,DW:65.335,DH:64.913,Txt:they" descr="&quot;twins&quot; by Magicon, HU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C5B78FEA-AF90-0398-EB7B-FEC95171988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92" y="1354837"/>
            <a:ext cx="824366" cy="824395"/>
          </a:xfrm>
          <a:prstGeom prst="rect">
            <a:avLst/>
          </a:prstGeom>
        </p:spPr>
      </p:pic>
      <p:pic>
        <p:nvPicPr>
          <p:cNvPr id="191" name="List:the-noun-project$online,File:21a7e67d334fe46be3851,MyId:191,SldId:257,TxtBoxId:15,WPos:0,PicIndex:1,DW:65.335,DH:64.913,Txt:who" descr="&quot;unknown&quot; by Bybzee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93B993C4-2E25-F997-8ED1-2A07D76FBA8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42" y="1356361"/>
            <a:ext cx="824366" cy="824395"/>
          </a:xfrm>
          <a:prstGeom prst="rect">
            <a:avLst/>
          </a:prstGeom>
        </p:spPr>
      </p:pic>
      <p:pic>
        <p:nvPicPr>
          <p:cNvPr id="289" name="List:the-noun-project$online,File:9f5d9bea3007c8fcd0836,MyId:289,SldId:257,TxtBoxId:21,WPos:1,PicIndex:2,DW:65.335,DH:64.913,Txt:time" descr="&quot;time&quot; by Boccy0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3429A822-C613-8F33-703C-B7F2E46253E2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1371601"/>
            <a:ext cx="824366" cy="824395"/>
          </a:xfrm>
          <a:prstGeom prst="rect">
            <a:avLst/>
          </a:prstGeom>
        </p:spPr>
      </p:pic>
      <p:pic>
        <p:nvPicPr>
          <p:cNvPr id="292" name="List:the-noun-project$online,File:83baf1edb5680bd3365a8,MyId:292,SldId:257,TxtBoxId:27,WPos:0,PicIndex:1,DW:65.335,DH:64.913,Txt:why" descr="&quot;questions&quot; by WEBTECHOPS LLP, I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18F5C280-6235-70FC-D37C-076342E8357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1371601"/>
            <a:ext cx="824366" cy="824395"/>
          </a:xfrm>
          <a:prstGeom prst="rect">
            <a:avLst/>
          </a:prstGeom>
        </p:spPr>
      </p:pic>
      <p:pic>
        <p:nvPicPr>
          <p:cNvPr id="295" name="List:the-noun-project$online,File:e57dc666050b23987addc,MyId:295,SldId:257,TxtBoxId:33,WPos:0,PicIndex:1,DW:65.335,DH:64.913,Txt:big" descr="&quot;big&quot; by Commtap. Public Domain - no attribution required.">
            <a:extLst>
              <a:ext uri="{FF2B5EF4-FFF2-40B4-BE49-F238E27FC236}">
                <a16:creationId xmlns:a16="http://schemas.microsoft.com/office/drawing/2014/main" id="{A6220829-0A74-3F96-7E10-AD43D0C6234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1356360"/>
            <a:ext cx="824366" cy="824395"/>
          </a:xfrm>
          <a:prstGeom prst="rect">
            <a:avLst/>
          </a:prstGeom>
        </p:spPr>
      </p:pic>
      <p:pic>
        <p:nvPicPr>
          <p:cNvPr id="298" name="List:the-noun-project$online,File:dd696e12a5ad0674a54c2,MyId:298,SldId:257,TxtBoxId:39,WPos:0,PicIndex:1,DW:65.335,DH:64.913,Txt:little" descr="&quot;little&quot; by Commtap. Public Domain - no attribution required.">
            <a:extLst>
              <a:ext uri="{FF2B5EF4-FFF2-40B4-BE49-F238E27FC236}">
                <a16:creationId xmlns:a16="http://schemas.microsoft.com/office/drawing/2014/main" id="{B86BEEA9-8266-EA56-9FF5-FDDBD8EECFDB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42" y="1356360"/>
            <a:ext cx="824366" cy="824395"/>
          </a:xfrm>
          <a:prstGeom prst="rect">
            <a:avLst/>
          </a:prstGeom>
        </p:spPr>
      </p:pic>
      <p:pic>
        <p:nvPicPr>
          <p:cNvPr id="304" name="List:the-noun-project$online,File:4712798e283e26563594c,MyId:304,SldId:257,TxtBoxId:45,WPos:0,PicIndex:2,DW:83.327,DH:64.914,Txt:finished" descr="&quot;end&quot; by iconsmind.com, GB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016A159A-5405-F050-1B43-93C24F117339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1371600"/>
            <a:ext cx="824379" cy="824408"/>
          </a:xfrm>
          <a:prstGeom prst="rect">
            <a:avLst/>
          </a:prstGeom>
        </p:spPr>
      </p:pic>
      <p:pic>
        <p:nvPicPr>
          <p:cNvPr id="314" name="List:the-noun-project$online,File:7de73e23531e9061c9e13,MyId:314,SldId:257,TxtBoxId:4,WPos:0,PicIndex:3,DW:65.335,DH:64.913,Txt:she" descr="&quot;lady&quot; by Setyo Andarini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7F7946D4-8E38-BD15-3C4C-B7309DF53838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2499361"/>
            <a:ext cx="824366" cy="824395"/>
          </a:xfrm>
          <a:prstGeom prst="rect">
            <a:avLst/>
          </a:prstGeom>
        </p:spPr>
      </p:pic>
      <p:pic>
        <p:nvPicPr>
          <p:cNvPr id="317" name="List:the-noun-project$online,File:c9232ab7c7b9106da9408,MyId:317,SldId:257,TxtBoxId:10,WPos:0,PicIndex:1,DW:83.327,DH:64.914,Txt:he" descr="&quot;guy&quot; by Setyo Andarini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CFDB5975-96A5-9017-D3D3-7A47D43FF3B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2514600"/>
            <a:ext cx="824379" cy="824408"/>
          </a:xfrm>
          <a:prstGeom prst="rect">
            <a:avLst/>
          </a:prstGeom>
        </p:spPr>
      </p:pic>
      <p:pic>
        <p:nvPicPr>
          <p:cNvPr id="376" name="List:the-noun-project$online,File:cc8a80a6895cb5e34adce,MyId:376,SldId:257,TxtBoxId:16,WPos:0,PicIndex:3,DW:83.327,DH:64.914,Txt:look" descr="&quot;see&quot; by Alice Desig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033F8D42-9F4D-DCE0-C2E5-D8FD4DBCA95C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2515362"/>
            <a:ext cx="824379" cy="824408"/>
          </a:xfrm>
          <a:prstGeom prst="rect">
            <a:avLst/>
          </a:prstGeom>
        </p:spPr>
      </p:pic>
      <p:pic>
        <p:nvPicPr>
          <p:cNvPr id="379" name="List:the-noun-project$online,File:941c9dc9134362719b874,MyId:379,SldId:257,TxtBoxId:22,WPos:0,PicIndex:1,DW:65.335,DH:64.913,Txt:do" descr="&quot;do&quot; by Danny Amacher, US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0B2AA49A-9E58-874B-6BE2-9302496852F7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2514601"/>
            <a:ext cx="824366" cy="824395"/>
          </a:xfrm>
          <a:prstGeom prst="rect">
            <a:avLst/>
          </a:prstGeom>
        </p:spPr>
      </p:pic>
      <p:pic>
        <p:nvPicPr>
          <p:cNvPr id="382" name="List:the-noun-project$online,File:c8b56f86630ef48a5a074,MyId:382,SldId:257,TxtBoxId:28,WPos:0,PicIndex:1,DW:65.335,DH:64.913,Txt:open" descr="&quot;open&quot; by Gabriel Valdiva, US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A3697616-D51A-4C1F-3BAD-D6FCFDF786E2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2516125"/>
            <a:ext cx="824366" cy="824395"/>
          </a:xfrm>
          <a:prstGeom prst="rect">
            <a:avLst/>
          </a:prstGeom>
        </p:spPr>
      </p:pic>
      <p:pic>
        <p:nvPicPr>
          <p:cNvPr id="400" name="List:the-noun-project$online,File:209beb0e3b8bff08886ae,MyId:400,SldId:257,TxtBoxId:34,WPos:1,PicIndex:1,DW:64.9107055664063,DH:64.9129943847656,Txt:again" descr="&quot;reset&quot; by Alice Desig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C0A487B1-8080-6E86-CEB3-A9C28D467B39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2514601"/>
            <a:ext cx="824366" cy="824395"/>
          </a:xfrm>
          <a:prstGeom prst="rect">
            <a:avLst/>
          </a:prstGeom>
        </p:spPr>
      </p:pic>
      <p:pic>
        <p:nvPicPr>
          <p:cNvPr id="403" name="List:the-noun-project$online,File:240e3013b3fb28e5e36de,MyId:403,SldId:257,TxtBoxId:40,WPos:0,PicIndex:1,DW:83.327,DH:64.914,Txt:up" descr="&quot;upper&quot; by Fisualis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307D84C-2A3B-96E9-D713-45F0FA2EEE0A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2506980"/>
            <a:ext cx="824379" cy="824408"/>
          </a:xfrm>
          <a:prstGeom prst="rect">
            <a:avLst/>
          </a:prstGeom>
        </p:spPr>
      </p:pic>
      <p:pic>
        <p:nvPicPr>
          <p:cNvPr id="406" name="List:the-noun-project$online,File:f693714a1a5c2f4de4da1,MyId:406,SldId:257,TxtBoxId:46,WPos:0,PicIndex:1,DW:83.327,DH:64.914,Txt:down" descr="&quot;down&quot; by Commtap. Public Domain - no attribution required.">
            <a:extLst>
              <a:ext uri="{FF2B5EF4-FFF2-40B4-BE49-F238E27FC236}">
                <a16:creationId xmlns:a16="http://schemas.microsoft.com/office/drawing/2014/main" id="{6D9C50AC-859C-5EA6-D0E3-3E97C22D2D6C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6" y="2514600"/>
            <a:ext cx="824379" cy="824408"/>
          </a:xfrm>
          <a:prstGeom prst="rect">
            <a:avLst/>
          </a:prstGeom>
        </p:spPr>
      </p:pic>
      <p:pic>
        <p:nvPicPr>
          <p:cNvPr id="411" name="List:the-noun-project$online,File:34d0a73a17e7b9fc6b342,MyId:411,SldId:257,TxtBoxId:5,WPos:0,PicIndex:1,DW:65.335,DH:64.913,Txt:we" descr="&quot;ours&quot; by WEBTECHOPS LLP, I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090ACF92-1D63-A622-F086-64AA5050E72F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3640837"/>
            <a:ext cx="824366" cy="824395"/>
          </a:xfrm>
          <a:prstGeom prst="rect">
            <a:avLst/>
          </a:prstGeom>
        </p:spPr>
      </p:pic>
      <p:pic>
        <p:nvPicPr>
          <p:cNvPr id="414" name="List:the-noun-project$online,File:e67cf9ad8f4074e59a13e,MyId:414,SldId:257,TxtBoxId:11,WPos:0,PicIndex:1,DW:83.327,DH:64.914,Txt:go" descr="&quot;leave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25E3736B-ED41-112B-8874-5EC37CDF935E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3649980"/>
            <a:ext cx="824379" cy="824408"/>
          </a:xfrm>
          <a:prstGeom prst="rect">
            <a:avLst/>
          </a:prstGeom>
        </p:spPr>
      </p:pic>
      <p:pic>
        <p:nvPicPr>
          <p:cNvPr id="449" name="List:the-noun-project$online,File:ced41247d2db56aa5547e,MyId:449,SldId:257,TxtBoxId:17,WPos:0,PicIndex:1,DW:83.327,DH:64.914,Txt:get" descr="&quot;get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CFFD8473-0142-2A53-8955-1B6AF455A871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3649980"/>
            <a:ext cx="824379" cy="824408"/>
          </a:xfrm>
          <a:prstGeom prst="rect">
            <a:avLst/>
          </a:prstGeom>
        </p:spPr>
      </p:pic>
      <p:pic>
        <p:nvPicPr>
          <p:cNvPr id="452" name="List:the-noun-project$online,File:c7db1850cac2d7c128839,MyId:452,SldId:257,TxtBoxId:23,WPos:0,PicIndex:1,DW:65.335,DH:64.913,Txt:can" descr="&quot;able&quot; by Nithinan Tatah, TH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127AE3B-E03F-9A69-35FD-03AC6F285465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3657601"/>
            <a:ext cx="824366" cy="824395"/>
          </a:xfrm>
          <a:prstGeom prst="rect">
            <a:avLst/>
          </a:prstGeom>
        </p:spPr>
      </p:pic>
      <p:pic>
        <p:nvPicPr>
          <p:cNvPr id="456" name="List:the-noun-project$online,File:6a0d59e948a18bf9f2763,MyId:456,SldId:257,TxtBoxId:29,WPos:0,PicIndex:1,DW:65.335,DH:64.913,Txt:help" descr="&quot;help&quot; by Template, TH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1E35597E-7A96-4A73-4786-2BE6809E04C3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3659125"/>
            <a:ext cx="824366" cy="824395"/>
          </a:xfrm>
          <a:prstGeom prst="rect">
            <a:avLst/>
          </a:prstGeom>
        </p:spPr>
      </p:pic>
      <p:pic>
        <p:nvPicPr>
          <p:cNvPr id="470" name="List:the-noun-project$online,File:31631e797a10ea9f5c716,MyId:470,SldId:257,TxtBoxId:35,WPos:0,PicIndex:1,DW:65.335,DH:64.913,Txt:all" descr="&quot;all&quot; by Commtap. Public Domain - no attribution required.">
            <a:extLst>
              <a:ext uri="{FF2B5EF4-FFF2-40B4-BE49-F238E27FC236}">
                <a16:creationId xmlns:a16="http://schemas.microsoft.com/office/drawing/2014/main" id="{7F278397-E062-2A5E-C3B1-0FADFEA4B818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556" y="3642361"/>
            <a:ext cx="825641" cy="824395"/>
          </a:xfrm>
          <a:prstGeom prst="rect">
            <a:avLst/>
          </a:prstGeom>
        </p:spPr>
      </p:pic>
      <p:pic>
        <p:nvPicPr>
          <p:cNvPr id="476" name="List:the-noun-project$online,File:8095b82ffa094f2c1b216,MyId:476,SldId:257,TxtBoxId:41,WPos:0,PicIndex:2,DW:83.327,DH:64.914,Txt:on" descr="&quot;on&quot; by Leszek Pietrzak, PL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37FD3FA-3D4E-E89C-A173-68ACE7C22AC4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3642360"/>
            <a:ext cx="824379" cy="824408"/>
          </a:xfrm>
          <a:prstGeom prst="rect">
            <a:avLst/>
          </a:prstGeom>
        </p:spPr>
      </p:pic>
      <p:pic>
        <p:nvPicPr>
          <p:cNvPr id="480" name="List:the-noun-project$online,File:f7ac610cbf975929a3d61,MyId:480,SldId:257,TxtBoxId:47,WPos:0,PicIndex:1,DW:83.327,DH:64.914,Txt:off" descr="&quot;off&quot; by Commtap. Public Domain - no attribution required.">
            <a:extLst>
              <a:ext uri="{FF2B5EF4-FFF2-40B4-BE49-F238E27FC236}">
                <a16:creationId xmlns:a16="http://schemas.microsoft.com/office/drawing/2014/main" id="{35C6EC0D-2962-F050-AF62-D5D6336F3E96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6" y="3649980"/>
            <a:ext cx="824379" cy="824408"/>
          </a:xfrm>
          <a:prstGeom prst="rect">
            <a:avLst/>
          </a:prstGeom>
        </p:spPr>
      </p:pic>
      <p:pic>
        <p:nvPicPr>
          <p:cNvPr id="483" name="List:the-noun-project$online,File:eb9f6975d4c30d462966f,MyId:483,SldId:257,TxtBoxId:6,WPos:0,PicIndex:1,DW:83.327,DH:64.914,Txt:want" descr="&quot;reach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82C11D02-C9E7-B545-E00E-7DEE017C0C5C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4800600"/>
            <a:ext cx="824379" cy="824408"/>
          </a:xfrm>
          <a:prstGeom prst="rect">
            <a:avLst/>
          </a:prstGeom>
        </p:spPr>
      </p:pic>
      <p:pic>
        <p:nvPicPr>
          <p:cNvPr id="486" name="List:the-noun-project$online,File:7f2ba5bd0c84f2c042662,MyId:486,SldId:257,TxtBoxId:12,WPos:0,PicIndex:1,DW:83.327,DH:64.914,Txt:like" descr="&quot;like&quot; by Fantastic, I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A2A6B228-5852-8DFB-B600-7E28D55CE087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4800600"/>
            <a:ext cx="824379" cy="824408"/>
          </a:xfrm>
          <a:prstGeom prst="rect">
            <a:avLst/>
          </a:prstGeom>
        </p:spPr>
      </p:pic>
      <p:pic>
        <p:nvPicPr>
          <p:cNvPr id="489" name="List:the-noun-project$online,File:7f29afb997f81aa45809e,MyId:489,SldId:257,TxtBoxId:18,WPos:0,PicIndex:1,DW:83.327,DH:64.914,Txt:make" descr="&quot;hammer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D28A1BC3-CE44-4531-6AAA-90AFD88FF937}"/>
              </a:ext>
            </a:extLst>
          </p:cNvPr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4800600"/>
            <a:ext cx="824379" cy="824408"/>
          </a:xfrm>
          <a:prstGeom prst="rect">
            <a:avLst/>
          </a:prstGeom>
        </p:spPr>
      </p:pic>
      <p:pic>
        <p:nvPicPr>
          <p:cNvPr id="492" name="List:the-noun-project$online,File:169b753a663a4ab515a62,MyId:492,SldId:257,TxtBoxId:24,WPos:0,PicIndex:1,DW:83.327,DH:64.914,Txt:put" descr="&quot;put&quot; by Athanagore x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AC4E79EC-2B5B-768B-3670-9AA2953C154D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85" y="4792980"/>
            <a:ext cx="824379" cy="824408"/>
          </a:xfrm>
          <a:prstGeom prst="rect">
            <a:avLst/>
          </a:prstGeom>
        </p:spPr>
      </p:pic>
      <p:pic>
        <p:nvPicPr>
          <p:cNvPr id="518" name="List:the-noun-project$online,File:a32c5b558a9c77bb7dcff,MyId:518,SldId:257,TxtBoxId:30,WPos:0,PicIndex:2,DW:65.335,DH:64.913,Txt:good" descr="&quot;satisfaction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C457DA36-3D51-5733-B70C-1B0DC7E8DA81}"/>
              </a:ext>
            </a:extLst>
          </p:cNvPr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4800601"/>
            <a:ext cx="824366" cy="824395"/>
          </a:xfrm>
          <a:prstGeom prst="rect">
            <a:avLst/>
          </a:prstGeom>
        </p:spPr>
      </p:pic>
      <p:pic>
        <p:nvPicPr>
          <p:cNvPr id="525" name="List:the-noun-project$online,File:1dd64e425d22a123a5fb0,MyId:525,SldId:257,TxtBoxId:36,WPos:0,PicIndex:1,DW:65.335,DH:64.913,Txt:sad" descr="&quot;unhappy&quot; by Daryl Vandemont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7EC6C931-65C8-0998-4586-04D273BD0CC9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4785361"/>
            <a:ext cx="824366" cy="824395"/>
          </a:xfrm>
          <a:prstGeom prst="rect">
            <a:avLst/>
          </a:prstGeom>
        </p:spPr>
      </p:pic>
      <p:pic>
        <p:nvPicPr>
          <p:cNvPr id="528" name="List:the-noun-project$online,File:364affae08c15a87555c2,MyId:528,SldId:257,TxtBoxId:42,WPos:0,PicIndex:1,DW:83.327,DH:64.914,Txt:in" descr="Adapted from &quot;out&quot; by Gregor Cresna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8070E97F-C84E-96C2-E75E-1EF412C206F5}"/>
              </a:ext>
            </a:extLst>
          </p:cNvPr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4792980"/>
            <a:ext cx="824379" cy="824408"/>
          </a:xfrm>
          <a:prstGeom prst="rect">
            <a:avLst/>
          </a:prstGeom>
        </p:spPr>
      </p:pic>
      <p:pic>
        <p:nvPicPr>
          <p:cNvPr id="531" name="List:the-noun-project$online,File:4b603ea223a396fe9721a,MyId:531,SldId:257,TxtBoxId:48,WPos:0,PicIndex:1,DW:83.327,DH:64.914,Txt:out" descr="&quot;out&quot; by Gregor Cresna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63891BD0-E905-9951-EBFA-F607315E2741}"/>
              </a:ext>
            </a:extLst>
          </p:cNvPr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4792980"/>
            <a:ext cx="824379" cy="824408"/>
          </a:xfrm>
          <a:prstGeom prst="rect">
            <a:avLst/>
          </a:prstGeom>
        </p:spPr>
      </p:pic>
      <p:pic>
        <p:nvPicPr>
          <p:cNvPr id="534" name="List:the-noun-project$online,File:d2b8a656fc31e23e23d83,MyId:534,SldId:257,TxtBoxId:7,WPos:0,PicIndex:1,DW:83.327,DH:64.914,Txt:stop" descr="&quot;stop&quot; by AS Design, UA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0C831CBE-383D-75C2-BC86-7114EAABBFDA}"/>
              </a:ext>
            </a:extLst>
          </p:cNvPr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5943600"/>
            <a:ext cx="824379" cy="824408"/>
          </a:xfrm>
          <a:prstGeom prst="rect">
            <a:avLst/>
          </a:prstGeom>
        </p:spPr>
      </p:pic>
      <p:pic>
        <p:nvPicPr>
          <p:cNvPr id="552" name="List:the-noun-project$online,File:bda8ee1d4905c932e3f9d,MyId:552,SldId:257,TxtBoxId:13,WPos:0,PicIndex:2,DW:83.327,DH:64.914,Txt:eat" descr="&quot;eat&quot; by Llisole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4BC22706-58CC-2E92-01C4-34E7C400E573}"/>
              </a:ext>
            </a:extLst>
          </p:cNvPr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5928360"/>
            <a:ext cx="824379" cy="824408"/>
          </a:xfrm>
          <a:prstGeom prst="rect">
            <a:avLst/>
          </a:prstGeom>
        </p:spPr>
      </p:pic>
      <p:pic>
        <p:nvPicPr>
          <p:cNvPr id="556" name="List:the-noun-project$online,File:00de933968042b1089c24,MyId:556,SldId:257,TxtBoxId:19,WPos:0,PicIndex:1,DW:83.327,DH:64.914,Txt:drink" descr="&quot;drink&quot; by Deemak Daksina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313CBFE8-13A3-4E7A-F488-45AD07B4AA6B}"/>
              </a:ext>
            </a:extLst>
          </p:cNvPr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5935980"/>
            <a:ext cx="824379" cy="824408"/>
          </a:xfrm>
          <a:prstGeom prst="rect">
            <a:avLst/>
          </a:prstGeom>
        </p:spPr>
      </p:pic>
      <p:pic>
        <p:nvPicPr>
          <p:cNvPr id="566" name="List:the-noun-project$online,File:2c49d6f1d551f8715e65d,MyId:566,SldId:257,TxtBoxId:25,WPos:0,PicIndex:1,DW:64.9107055664063,DH:64.9129943847656,Txt:turn" descr="&quot;turn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2383E2BB-035F-60D3-B927-E090000730E5}"/>
              </a:ext>
            </a:extLst>
          </p:cNvPr>
          <p:cNvPicPr>
            <a:picLocks noChangeAspect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5943601"/>
            <a:ext cx="824366" cy="824395"/>
          </a:xfrm>
          <a:prstGeom prst="rect">
            <a:avLst/>
          </a:prstGeom>
        </p:spPr>
      </p:pic>
      <p:pic>
        <p:nvPicPr>
          <p:cNvPr id="571" name="List:the-noun-project$online,File:8383ceb0382b43cc8f06c,MyId:571,SldId:257,TxtBoxId:31,WPos:0,PicIndex:1,DW:83.327,DH:64.914,Txt:same" descr="&quot;equal&quot; by WEBTECHOPS LLP, I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16913EC-0A4B-AC3B-2B97-0DB4737CF40D}"/>
              </a:ext>
            </a:extLst>
          </p:cNvPr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35" y="5943600"/>
            <a:ext cx="824379" cy="824408"/>
          </a:xfrm>
          <a:prstGeom prst="rect">
            <a:avLst/>
          </a:prstGeom>
        </p:spPr>
      </p:pic>
      <p:pic>
        <p:nvPicPr>
          <p:cNvPr id="579" name="List:the-noun-project$online,File:e91d2caea48108eff7627,MyId:579,SldId:257,TxtBoxId:37,WPos:0,PicIndex:1,DW:83.327,DH:64.914,Txt:different" descr="&quot;independent&quot; by Griffin Mullins, US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AC3A8254-A968-3A35-202C-D27E1DD84A87}"/>
              </a:ext>
            </a:extLst>
          </p:cNvPr>
          <p:cNvPicPr>
            <a:picLocks noChangeAspect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85" y="5943600"/>
            <a:ext cx="824379" cy="824408"/>
          </a:xfrm>
          <a:prstGeom prst="rect">
            <a:avLst/>
          </a:prstGeom>
        </p:spPr>
      </p:pic>
      <p:pic>
        <p:nvPicPr>
          <p:cNvPr id="582" name="List:the-noun-project$online,File:d5eef3de96f4fcbc4a3a9,MyId:582,SldId:257,TxtBoxId:43,WPos:0,PicIndex:1,DW:83.327,DH:64.914,Txt:there" descr="Adapted from &quot;here&quot; by Leszek Pietrzak, PL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6AA3C0A-F829-D82B-C32E-049FED364AC8}"/>
              </a:ext>
            </a:extLst>
          </p:cNvPr>
          <p:cNvPicPr>
            <a:picLocks noChangeAspect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5935980"/>
            <a:ext cx="824379" cy="824408"/>
          </a:xfrm>
          <a:prstGeom prst="rect">
            <a:avLst/>
          </a:prstGeom>
        </p:spPr>
      </p:pic>
      <p:pic>
        <p:nvPicPr>
          <p:cNvPr id="586" name="List:the-noun-project$online,File:ecabecf051612396d9e5d,MyId:586,SldId:257,TxtBoxId:49,WPos:0,PicIndex:1,DW:83.327,DH:64.914,Txt:here" descr="&quot;here&quot; by Leszek Pietrzak, PL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4CD150A-4BD6-91E9-3DD9-579F0BEB5415}"/>
              </a:ext>
            </a:extLst>
          </p:cNvPr>
          <p:cNvPicPr>
            <a:picLocks noChangeAspect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5943600"/>
            <a:ext cx="824379" cy="82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99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92F096-8380-9426-8F32-B4F2B209E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CELLS">
            <a:extLst>
              <a:ext uri="{FF2B5EF4-FFF2-40B4-BE49-F238E27FC236}">
                <a16:creationId xmlns:a16="http://schemas.microsoft.com/office/drawing/2014/main" id="{DFDC9F60-3C1F-0E46-6ACC-F578ADCCFA8C}"/>
              </a:ext>
            </a:extLst>
          </p:cNvPr>
          <p:cNvGrpSpPr/>
          <p:nvPr/>
        </p:nvGrpSpPr>
        <p:grpSpPr>
          <a:xfrm>
            <a:off x="0" y="0"/>
            <a:ext cx="9906000" cy="6858000"/>
            <a:chOff x="0" y="0"/>
            <a:chExt cx="9906000" cy="6858000"/>
          </a:xfrm>
          <a:solidFill>
            <a:schemeClr val="bg1">
              <a:lumMod val="95000"/>
            </a:schemeClr>
          </a:solidFill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6F541D3-DD62-8EA7-4E93-6079E9F325BC}"/>
                </a:ext>
              </a:extLst>
            </p:cNvPr>
            <p:cNvSpPr/>
            <p:nvPr/>
          </p:nvSpPr>
          <p:spPr>
            <a:xfrm>
              <a:off x="0" y="1143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763626BF-995D-EEBB-AC86-658010BDEFF2}"/>
                </a:ext>
              </a:extLst>
            </p:cNvPr>
            <p:cNvSpPr/>
            <p:nvPr/>
          </p:nvSpPr>
          <p:spPr>
            <a:xfrm>
              <a:off x="0" y="2286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9C6BB6B-D0D6-A027-7991-836467C6C084}"/>
                </a:ext>
              </a:extLst>
            </p:cNvPr>
            <p:cNvSpPr/>
            <p:nvPr/>
          </p:nvSpPr>
          <p:spPr>
            <a:xfrm>
              <a:off x="0" y="3429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C450132-C202-0A96-86F6-A2358F6F73D2}"/>
                </a:ext>
              </a:extLst>
            </p:cNvPr>
            <p:cNvSpPr/>
            <p:nvPr/>
          </p:nvSpPr>
          <p:spPr>
            <a:xfrm>
              <a:off x="0" y="4572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C9B8CDE8-CB73-9108-EE87-995E1278F159}"/>
                </a:ext>
              </a:extLst>
            </p:cNvPr>
            <p:cNvSpPr/>
            <p:nvPr/>
          </p:nvSpPr>
          <p:spPr>
            <a:xfrm>
              <a:off x="0" y="5715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6A1773F-1810-8B0E-A706-5DA3C26B0EE6}"/>
                </a:ext>
              </a:extLst>
            </p:cNvPr>
            <p:cNvSpPr/>
            <p:nvPr/>
          </p:nvSpPr>
          <p:spPr>
            <a:xfrm>
              <a:off x="1238250" y="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8F39AA3A-5A6B-7647-C40A-842DC984E3D0}"/>
                </a:ext>
              </a:extLst>
            </p:cNvPr>
            <p:cNvSpPr/>
            <p:nvPr/>
          </p:nvSpPr>
          <p:spPr>
            <a:xfrm>
              <a:off x="1238250" y="1143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0D42212-2A66-92D0-2E26-2FACA81337ED}"/>
                </a:ext>
              </a:extLst>
            </p:cNvPr>
            <p:cNvSpPr/>
            <p:nvPr/>
          </p:nvSpPr>
          <p:spPr>
            <a:xfrm>
              <a:off x="1238250" y="2286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045EA735-C49D-0D82-30BC-B88DA0B997D7}"/>
                </a:ext>
              </a:extLst>
            </p:cNvPr>
            <p:cNvSpPr/>
            <p:nvPr/>
          </p:nvSpPr>
          <p:spPr>
            <a:xfrm>
              <a:off x="1238250" y="3429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7EDA6FB-0899-B6D8-E57C-EF7DC5624B3D}"/>
                </a:ext>
              </a:extLst>
            </p:cNvPr>
            <p:cNvSpPr/>
            <p:nvPr/>
          </p:nvSpPr>
          <p:spPr>
            <a:xfrm>
              <a:off x="1238250" y="4572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EC391BE0-9F44-DE21-9932-EB6131ED3A31}"/>
                </a:ext>
              </a:extLst>
            </p:cNvPr>
            <p:cNvSpPr/>
            <p:nvPr/>
          </p:nvSpPr>
          <p:spPr>
            <a:xfrm>
              <a:off x="1238250" y="5715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C2417B6-776B-3612-83AC-B0953B900EC0}"/>
                </a:ext>
              </a:extLst>
            </p:cNvPr>
            <p:cNvSpPr/>
            <p:nvPr/>
          </p:nvSpPr>
          <p:spPr>
            <a:xfrm>
              <a:off x="2476500" y="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075337E-B60E-CFB4-FA21-FD0C1BB0A9A8}"/>
                </a:ext>
              </a:extLst>
            </p:cNvPr>
            <p:cNvSpPr/>
            <p:nvPr/>
          </p:nvSpPr>
          <p:spPr>
            <a:xfrm>
              <a:off x="2476500" y="1143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5DA05DF-6D74-57B4-C61B-06D692B34B7F}"/>
                </a:ext>
              </a:extLst>
            </p:cNvPr>
            <p:cNvSpPr/>
            <p:nvPr/>
          </p:nvSpPr>
          <p:spPr>
            <a:xfrm>
              <a:off x="2476500" y="2286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2EE40C7B-7F24-A9AA-3D9A-4AD104A6AD1F}"/>
                </a:ext>
              </a:extLst>
            </p:cNvPr>
            <p:cNvSpPr/>
            <p:nvPr/>
          </p:nvSpPr>
          <p:spPr>
            <a:xfrm>
              <a:off x="2476500" y="3429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28164DF-6F61-7850-54C7-367A18B3487D}"/>
                </a:ext>
              </a:extLst>
            </p:cNvPr>
            <p:cNvSpPr/>
            <p:nvPr/>
          </p:nvSpPr>
          <p:spPr>
            <a:xfrm>
              <a:off x="2476500" y="4572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1B45771E-FF57-2A32-FDED-75746367BA86}"/>
                </a:ext>
              </a:extLst>
            </p:cNvPr>
            <p:cNvSpPr/>
            <p:nvPr/>
          </p:nvSpPr>
          <p:spPr>
            <a:xfrm>
              <a:off x="2476500" y="5715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ABDF602-C048-7570-907C-A7206D0B81CB}"/>
                </a:ext>
              </a:extLst>
            </p:cNvPr>
            <p:cNvSpPr/>
            <p:nvPr/>
          </p:nvSpPr>
          <p:spPr>
            <a:xfrm>
              <a:off x="3714750" y="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D4ECEFD-5E82-0101-33B8-5FE3CF66EE50}"/>
                </a:ext>
              </a:extLst>
            </p:cNvPr>
            <p:cNvSpPr/>
            <p:nvPr/>
          </p:nvSpPr>
          <p:spPr>
            <a:xfrm>
              <a:off x="3714750" y="1143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8592A054-516C-35BD-B93B-9BBF69D8EA0E}"/>
                </a:ext>
              </a:extLst>
            </p:cNvPr>
            <p:cNvSpPr/>
            <p:nvPr/>
          </p:nvSpPr>
          <p:spPr>
            <a:xfrm>
              <a:off x="3714750" y="2286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6430B91F-8A97-D63C-5898-F7B5883CB9E7}"/>
                </a:ext>
              </a:extLst>
            </p:cNvPr>
            <p:cNvSpPr/>
            <p:nvPr/>
          </p:nvSpPr>
          <p:spPr>
            <a:xfrm>
              <a:off x="3714750" y="3429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9C5CD770-9D91-55CC-05A5-CB7768AFF29B}"/>
                </a:ext>
              </a:extLst>
            </p:cNvPr>
            <p:cNvSpPr/>
            <p:nvPr/>
          </p:nvSpPr>
          <p:spPr>
            <a:xfrm>
              <a:off x="3714750" y="4572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5335B7A-4845-06B8-05DA-B032669DC85C}"/>
                </a:ext>
              </a:extLst>
            </p:cNvPr>
            <p:cNvSpPr/>
            <p:nvPr/>
          </p:nvSpPr>
          <p:spPr>
            <a:xfrm>
              <a:off x="3714750" y="5715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85F25A0-438F-CC30-ADC1-8295BDB28D3F}"/>
                </a:ext>
              </a:extLst>
            </p:cNvPr>
            <p:cNvSpPr/>
            <p:nvPr/>
          </p:nvSpPr>
          <p:spPr>
            <a:xfrm>
              <a:off x="4953000" y="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A47F939-DE70-1CDA-1F98-7ADC9E07374A}"/>
                </a:ext>
              </a:extLst>
            </p:cNvPr>
            <p:cNvSpPr/>
            <p:nvPr/>
          </p:nvSpPr>
          <p:spPr>
            <a:xfrm>
              <a:off x="4953000" y="1143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5740566-93E9-3346-20BD-CD18BB946EFE}"/>
                </a:ext>
              </a:extLst>
            </p:cNvPr>
            <p:cNvSpPr/>
            <p:nvPr/>
          </p:nvSpPr>
          <p:spPr>
            <a:xfrm>
              <a:off x="4953000" y="2286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52F329F0-B006-1E36-7D73-591366B53981}"/>
                </a:ext>
              </a:extLst>
            </p:cNvPr>
            <p:cNvSpPr/>
            <p:nvPr/>
          </p:nvSpPr>
          <p:spPr>
            <a:xfrm>
              <a:off x="4953000" y="3429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5E6B2290-E247-B254-18F9-AF2F39C3F33D}"/>
                </a:ext>
              </a:extLst>
            </p:cNvPr>
            <p:cNvSpPr/>
            <p:nvPr/>
          </p:nvSpPr>
          <p:spPr>
            <a:xfrm>
              <a:off x="4953000" y="4572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6279BCD-7123-6EEF-D4C2-B7C0E019676A}"/>
                </a:ext>
              </a:extLst>
            </p:cNvPr>
            <p:cNvSpPr/>
            <p:nvPr/>
          </p:nvSpPr>
          <p:spPr>
            <a:xfrm>
              <a:off x="4953000" y="5715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14DBA22-5300-A8B1-2B37-1111768BAD4D}"/>
                </a:ext>
              </a:extLst>
            </p:cNvPr>
            <p:cNvSpPr/>
            <p:nvPr/>
          </p:nvSpPr>
          <p:spPr>
            <a:xfrm>
              <a:off x="6191250" y="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FECE29D-EB5A-2748-EB3C-9FC5CED2656D}"/>
                </a:ext>
              </a:extLst>
            </p:cNvPr>
            <p:cNvSpPr/>
            <p:nvPr/>
          </p:nvSpPr>
          <p:spPr>
            <a:xfrm>
              <a:off x="6191250" y="1143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6E58212-1F95-444F-2C6B-C5CFCF37B2BF}"/>
                </a:ext>
              </a:extLst>
            </p:cNvPr>
            <p:cNvSpPr/>
            <p:nvPr/>
          </p:nvSpPr>
          <p:spPr>
            <a:xfrm>
              <a:off x="6191250" y="2286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124A28D2-154F-5D1F-4DA5-F8C815B7F344}"/>
                </a:ext>
              </a:extLst>
            </p:cNvPr>
            <p:cNvSpPr/>
            <p:nvPr/>
          </p:nvSpPr>
          <p:spPr>
            <a:xfrm>
              <a:off x="6191250" y="3429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55D4DF31-C667-DCC0-D7B7-F4B4BF07FF06}"/>
                </a:ext>
              </a:extLst>
            </p:cNvPr>
            <p:cNvSpPr/>
            <p:nvPr/>
          </p:nvSpPr>
          <p:spPr>
            <a:xfrm>
              <a:off x="6191250" y="4572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432CB4C-A018-A1FA-D290-1EA2CA5C905F}"/>
                </a:ext>
              </a:extLst>
            </p:cNvPr>
            <p:cNvSpPr/>
            <p:nvPr/>
          </p:nvSpPr>
          <p:spPr>
            <a:xfrm>
              <a:off x="6191250" y="5715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AE95EA10-D4BE-C072-CFFF-D069170D8824}"/>
                </a:ext>
              </a:extLst>
            </p:cNvPr>
            <p:cNvSpPr/>
            <p:nvPr/>
          </p:nvSpPr>
          <p:spPr>
            <a:xfrm>
              <a:off x="7429500" y="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EB65A65-4C6F-7907-347B-0774609625A0}"/>
                </a:ext>
              </a:extLst>
            </p:cNvPr>
            <p:cNvSpPr/>
            <p:nvPr/>
          </p:nvSpPr>
          <p:spPr>
            <a:xfrm>
              <a:off x="7429500" y="1143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2E400EFE-EA96-D4EA-BD5E-9953DAE039C6}"/>
                </a:ext>
              </a:extLst>
            </p:cNvPr>
            <p:cNvSpPr/>
            <p:nvPr/>
          </p:nvSpPr>
          <p:spPr>
            <a:xfrm>
              <a:off x="7429500" y="2286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A86D02CD-FE6B-F642-442A-A4E055CEC66B}"/>
                </a:ext>
              </a:extLst>
            </p:cNvPr>
            <p:cNvSpPr/>
            <p:nvPr/>
          </p:nvSpPr>
          <p:spPr>
            <a:xfrm>
              <a:off x="7429500" y="3429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E0649274-452B-EFE7-66F6-100E561C8D1F}"/>
                </a:ext>
              </a:extLst>
            </p:cNvPr>
            <p:cNvSpPr/>
            <p:nvPr/>
          </p:nvSpPr>
          <p:spPr>
            <a:xfrm>
              <a:off x="7429500" y="4572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91658D72-4364-CE31-AA71-335A24E641EF}"/>
                </a:ext>
              </a:extLst>
            </p:cNvPr>
            <p:cNvSpPr/>
            <p:nvPr/>
          </p:nvSpPr>
          <p:spPr>
            <a:xfrm>
              <a:off x="7429500" y="5715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74181A74-F2CA-9615-665E-E939BF79F114}"/>
                </a:ext>
              </a:extLst>
            </p:cNvPr>
            <p:cNvSpPr/>
            <p:nvPr/>
          </p:nvSpPr>
          <p:spPr>
            <a:xfrm>
              <a:off x="8667750" y="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7B7473C0-C155-C0F7-2BDC-FB218C8E2416}"/>
                </a:ext>
              </a:extLst>
            </p:cNvPr>
            <p:cNvSpPr/>
            <p:nvPr/>
          </p:nvSpPr>
          <p:spPr>
            <a:xfrm>
              <a:off x="8667750" y="1143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37DCEBF9-C180-9196-3A46-9FE59F7A47A5}"/>
                </a:ext>
              </a:extLst>
            </p:cNvPr>
            <p:cNvSpPr/>
            <p:nvPr/>
          </p:nvSpPr>
          <p:spPr>
            <a:xfrm>
              <a:off x="8667750" y="2286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76E41FE6-0066-E64F-B3DE-F00554B49924}"/>
                </a:ext>
              </a:extLst>
            </p:cNvPr>
            <p:cNvSpPr/>
            <p:nvPr/>
          </p:nvSpPr>
          <p:spPr>
            <a:xfrm>
              <a:off x="8667750" y="3429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38C3401C-DBF3-C2DE-2174-A74B88263080}"/>
                </a:ext>
              </a:extLst>
            </p:cNvPr>
            <p:cNvSpPr/>
            <p:nvPr/>
          </p:nvSpPr>
          <p:spPr>
            <a:xfrm>
              <a:off x="8667750" y="4572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9D19E5BD-9FA0-013E-340D-E6EAAF9B1A21}"/>
                </a:ext>
              </a:extLst>
            </p:cNvPr>
            <p:cNvSpPr/>
            <p:nvPr/>
          </p:nvSpPr>
          <p:spPr>
            <a:xfrm>
              <a:off x="8667750" y="571500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95C9877-D404-89B3-716E-E6596AA7C781}"/>
                </a:ext>
              </a:extLst>
            </p:cNvPr>
            <p:cNvSpPr/>
            <p:nvPr/>
          </p:nvSpPr>
          <p:spPr>
            <a:xfrm>
              <a:off x="0" y="0"/>
              <a:ext cx="1238250" cy="1143000"/>
            </a:xfrm>
            <a:prstGeom prst="rect">
              <a:avLst/>
            </a:prstGeom>
            <a:grpFill/>
            <a:ln w="31750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</p:grpSp>
      <p:sp>
        <p:nvSpPr>
          <p:cNvPr id="2" name="MyId:2,SldId:257,WordCount:2">
            <a:extLst>
              <a:ext uri="{FF2B5EF4-FFF2-40B4-BE49-F238E27FC236}">
                <a16:creationId xmlns:a16="http://schemas.microsoft.com/office/drawing/2014/main" id="{1F919F70-6056-5BA3-FFD7-5516B3DB719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0" y="0"/>
            <a:ext cx="1238250" cy="228600"/>
          </a:xfrm>
          <a:noFill/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I, my</a:t>
            </a:r>
          </a:p>
        </p:txBody>
      </p:sp>
      <p:sp>
        <p:nvSpPr>
          <p:cNvPr id="3" name="MyId:3,SldId:257,WordCount:2">
            <a:extLst>
              <a:ext uri="{FF2B5EF4-FFF2-40B4-BE49-F238E27FC236}">
                <a16:creationId xmlns:a16="http://schemas.microsoft.com/office/drawing/2014/main" id="{DDA021DA-E22D-1076-707E-27B17ABE8A3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1126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you, your</a:t>
            </a:r>
          </a:p>
        </p:txBody>
      </p:sp>
      <p:sp>
        <p:nvSpPr>
          <p:cNvPr id="4" name="MyId:4,SldId:257,WordCount:2">
            <a:extLst>
              <a:ext uri="{FF2B5EF4-FFF2-40B4-BE49-F238E27FC236}">
                <a16:creationId xmlns:a16="http://schemas.microsoft.com/office/drawing/2014/main" id="{2AD6415C-9B4E-618D-EB52-BF3D045A12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0" y="2270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she, her</a:t>
            </a:r>
          </a:p>
        </p:txBody>
      </p:sp>
      <p:sp>
        <p:nvSpPr>
          <p:cNvPr id="5" name="MyId:5,SldId:257,WordCount:1">
            <a:extLst>
              <a:ext uri="{FF2B5EF4-FFF2-40B4-BE49-F238E27FC236}">
                <a16:creationId xmlns:a16="http://schemas.microsoft.com/office/drawing/2014/main" id="{25F3AF23-829D-D033-C2B1-B016A81D4D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0" y="3412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we</a:t>
            </a:r>
          </a:p>
        </p:txBody>
      </p:sp>
      <p:sp>
        <p:nvSpPr>
          <p:cNvPr id="6" name="MyId:6,SldId:257,WordCount:1">
            <a:extLst>
              <a:ext uri="{FF2B5EF4-FFF2-40B4-BE49-F238E27FC236}">
                <a16:creationId xmlns:a16="http://schemas.microsoft.com/office/drawing/2014/main" id="{8471294C-F4C2-A6C4-D5F9-963B8CBF8B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want</a:t>
            </a:r>
          </a:p>
        </p:txBody>
      </p:sp>
      <p:sp>
        <p:nvSpPr>
          <p:cNvPr id="7" name="MyId:7,SldId:257,WordCount:1">
            <a:extLst>
              <a:ext uri="{FF2B5EF4-FFF2-40B4-BE49-F238E27FC236}">
                <a16:creationId xmlns:a16="http://schemas.microsoft.com/office/drawing/2014/main" id="{45D8249B-9CD5-AD96-8B0D-CB339C8AA3E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stop</a:t>
            </a:r>
          </a:p>
        </p:txBody>
      </p:sp>
      <p:sp>
        <p:nvSpPr>
          <p:cNvPr id="8" name="MyId:8,SldId:257,WordCount:1">
            <a:extLst>
              <a:ext uri="{FF2B5EF4-FFF2-40B4-BE49-F238E27FC236}">
                <a16:creationId xmlns:a16="http://schemas.microsoft.com/office/drawing/2014/main" id="{EFAFCFD0-4887-4660-E97E-04517BE1029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38250" y="-1524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it</a:t>
            </a:r>
          </a:p>
        </p:txBody>
      </p:sp>
      <p:sp>
        <p:nvSpPr>
          <p:cNvPr id="9" name="MyId:9,SldId:257,WordCount:2">
            <a:extLst>
              <a:ext uri="{FF2B5EF4-FFF2-40B4-BE49-F238E27FC236}">
                <a16:creationId xmlns:a16="http://schemas.microsoft.com/office/drawing/2014/main" id="{0B81EE3E-ECD9-AE7B-D4E6-E8DEF771615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38250" y="1126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they, them</a:t>
            </a:r>
          </a:p>
        </p:txBody>
      </p:sp>
      <p:sp>
        <p:nvSpPr>
          <p:cNvPr id="10" name="MyId:10,SldId:257,WordCount:2">
            <a:extLst>
              <a:ext uri="{FF2B5EF4-FFF2-40B4-BE49-F238E27FC236}">
                <a16:creationId xmlns:a16="http://schemas.microsoft.com/office/drawing/2014/main" id="{A70073FA-C292-AB20-3CC0-E833D9EDFC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2382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he, his</a:t>
            </a:r>
          </a:p>
        </p:txBody>
      </p:sp>
      <p:sp>
        <p:nvSpPr>
          <p:cNvPr id="11" name="MyId:11,SldId:257,WordCount:2">
            <a:extLst>
              <a:ext uri="{FF2B5EF4-FFF2-40B4-BE49-F238E27FC236}">
                <a16:creationId xmlns:a16="http://schemas.microsoft.com/office/drawing/2014/main" id="{3DED1515-683F-4358-44CF-D2DDE937EE5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23825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go, gone</a:t>
            </a:r>
          </a:p>
        </p:txBody>
      </p:sp>
      <p:sp>
        <p:nvSpPr>
          <p:cNvPr id="12" name="MyId:12,SldId:257,WordCount:1">
            <a:extLst>
              <a:ext uri="{FF2B5EF4-FFF2-40B4-BE49-F238E27FC236}">
                <a16:creationId xmlns:a16="http://schemas.microsoft.com/office/drawing/2014/main" id="{D5BB3E83-36C2-DA92-CBFB-E7D59A1F2B3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3825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like</a:t>
            </a:r>
          </a:p>
        </p:txBody>
      </p:sp>
      <p:sp>
        <p:nvSpPr>
          <p:cNvPr id="13" name="MyId:13,SldId:257,WordCount:1">
            <a:extLst>
              <a:ext uri="{FF2B5EF4-FFF2-40B4-BE49-F238E27FC236}">
                <a16:creationId xmlns:a16="http://schemas.microsoft.com/office/drawing/2014/main" id="{D60F26CF-C768-9C04-D574-8FED3EBFEB1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238250" y="5699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eat</a:t>
            </a:r>
          </a:p>
        </p:txBody>
      </p:sp>
      <p:sp>
        <p:nvSpPr>
          <p:cNvPr id="14" name="MyId:14,SldId:257,WordCount:2">
            <a:extLst>
              <a:ext uri="{FF2B5EF4-FFF2-40B4-BE49-F238E27FC236}">
                <a16:creationId xmlns:a16="http://schemas.microsoft.com/office/drawing/2014/main" id="{1FDDCA4F-81D3-A63C-2B20-2EF492BBF5D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7650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what, which</a:t>
            </a:r>
          </a:p>
        </p:txBody>
      </p:sp>
      <p:sp>
        <p:nvSpPr>
          <p:cNvPr id="15" name="MyId:15,SldId:257,WordCount:1">
            <a:extLst>
              <a:ext uri="{FF2B5EF4-FFF2-40B4-BE49-F238E27FC236}">
                <a16:creationId xmlns:a16="http://schemas.microsoft.com/office/drawing/2014/main" id="{B94993AD-F4EB-9465-E32E-7599365AA6A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47650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who</a:t>
            </a:r>
          </a:p>
        </p:txBody>
      </p:sp>
      <p:sp>
        <p:nvSpPr>
          <p:cNvPr id="16" name="MyId:16,SldId:257,WordCount:1">
            <a:extLst>
              <a:ext uri="{FF2B5EF4-FFF2-40B4-BE49-F238E27FC236}">
                <a16:creationId xmlns:a16="http://schemas.microsoft.com/office/drawing/2014/main" id="{EF28C523-7FA0-6E68-7DAC-62626C8AD4E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476500" y="2286762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look</a:t>
            </a:r>
          </a:p>
        </p:txBody>
      </p:sp>
      <p:sp>
        <p:nvSpPr>
          <p:cNvPr id="17" name="MyId:17,SldId:257,WordCount:2">
            <a:extLst>
              <a:ext uri="{FF2B5EF4-FFF2-40B4-BE49-F238E27FC236}">
                <a16:creationId xmlns:a16="http://schemas.microsoft.com/office/drawing/2014/main" id="{B6612A51-B419-4504-7B1A-27E20704DDA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47650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get, have</a:t>
            </a:r>
          </a:p>
        </p:txBody>
      </p:sp>
      <p:sp>
        <p:nvSpPr>
          <p:cNvPr id="18" name="MyId:18,SldId:257,WordCount:1">
            <a:extLst>
              <a:ext uri="{FF2B5EF4-FFF2-40B4-BE49-F238E27FC236}">
                <a16:creationId xmlns:a16="http://schemas.microsoft.com/office/drawing/2014/main" id="{24F13864-DC05-ACF9-6DE2-B27F7DAC3D8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7650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make</a:t>
            </a:r>
          </a:p>
        </p:txBody>
      </p:sp>
      <p:sp>
        <p:nvSpPr>
          <p:cNvPr id="19" name="MyId:19,SldId:257,WordCount:1">
            <a:extLst>
              <a:ext uri="{FF2B5EF4-FFF2-40B4-BE49-F238E27FC236}">
                <a16:creationId xmlns:a16="http://schemas.microsoft.com/office/drawing/2014/main" id="{81023B94-5080-60A4-9134-66529B9F42C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476500" y="5707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drink</a:t>
            </a:r>
          </a:p>
        </p:txBody>
      </p:sp>
      <p:sp>
        <p:nvSpPr>
          <p:cNvPr id="20" name="MyId:20,SldId:257,WordCount:1">
            <a:extLst>
              <a:ext uri="{FF2B5EF4-FFF2-40B4-BE49-F238E27FC236}">
                <a16:creationId xmlns:a16="http://schemas.microsoft.com/office/drawing/2014/main" id="{5C911531-C82E-0606-F0D5-3145513BFE9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1475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where</a:t>
            </a:r>
          </a:p>
        </p:txBody>
      </p:sp>
      <p:sp>
        <p:nvSpPr>
          <p:cNvPr id="21" name="MyId:21,SldId:257,WordCount:2">
            <a:extLst>
              <a:ext uri="{FF2B5EF4-FFF2-40B4-BE49-F238E27FC236}">
                <a16:creationId xmlns:a16="http://schemas.microsoft.com/office/drawing/2014/main" id="{EEB2C136-267E-8C15-5B96-E7DFCD5915E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1475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when, time</a:t>
            </a:r>
          </a:p>
        </p:txBody>
      </p:sp>
      <p:sp>
        <p:nvSpPr>
          <p:cNvPr id="22" name="MyId:22,SldId:257,WordCount:1">
            <a:extLst>
              <a:ext uri="{FF2B5EF4-FFF2-40B4-BE49-F238E27FC236}">
                <a16:creationId xmlns:a16="http://schemas.microsoft.com/office/drawing/2014/main" id="{16D05045-22D1-F9C2-043A-3816AD77EDA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47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do</a:t>
            </a:r>
          </a:p>
        </p:txBody>
      </p:sp>
      <p:sp>
        <p:nvSpPr>
          <p:cNvPr id="23" name="MyId:23,SldId:257,WordCount:1">
            <a:extLst>
              <a:ext uri="{FF2B5EF4-FFF2-40B4-BE49-F238E27FC236}">
                <a16:creationId xmlns:a16="http://schemas.microsoft.com/office/drawing/2014/main" id="{E54DBA42-CDC8-2075-E304-3C892BB682E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3714750" y="3429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can</a:t>
            </a:r>
          </a:p>
        </p:txBody>
      </p:sp>
      <p:sp>
        <p:nvSpPr>
          <p:cNvPr id="24" name="MyId:24,SldId:257,WordCount:1">
            <a:extLst>
              <a:ext uri="{FF2B5EF4-FFF2-40B4-BE49-F238E27FC236}">
                <a16:creationId xmlns:a16="http://schemas.microsoft.com/office/drawing/2014/main" id="{CC8BB9E5-2DE0-2883-EE03-5361948EB7EF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71475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put</a:t>
            </a:r>
          </a:p>
        </p:txBody>
      </p:sp>
      <p:sp>
        <p:nvSpPr>
          <p:cNvPr id="25" name="MyId:25,SldId:257,WordCount:1">
            <a:extLst>
              <a:ext uri="{FF2B5EF4-FFF2-40B4-BE49-F238E27FC236}">
                <a16:creationId xmlns:a16="http://schemas.microsoft.com/office/drawing/2014/main" id="{3A39A3CD-7C9A-D64A-1F93-FA99F9AA559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37147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turn</a:t>
            </a:r>
          </a:p>
        </p:txBody>
      </p:sp>
      <p:sp>
        <p:nvSpPr>
          <p:cNvPr id="26" name="MyId:26,SldId:257,WordCount:1">
            <a:extLst>
              <a:ext uri="{FF2B5EF4-FFF2-40B4-BE49-F238E27FC236}">
                <a16:creationId xmlns:a16="http://schemas.microsoft.com/office/drawing/2014/main" id="{34590F0B-507F-9E87-47F9-991442FCEBF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95300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yes</a:t>
            </a:r>
          </a:p>
        </p:txBody>
      </p:sp>
      <p:sp>
        <p:nvSpPr>
          <p:cNvPr id="27" name="MyId:27,SldId:257,WordCount:1">
            <a:extLst>
              <a:ext uri="{FF2B5EF4-FFF2-40B4-BE49-F238E27FC236}">
                <a16:creationId xmlns:a16="http://schemas.microsoft.com/office/drawing/2014/main" id="{B3EF632A-5052-F83A-B7D1-4AEC970AEE7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95300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why</a:t>
            </a:r>
          </a:p>
        </p:txBody>
      </p:sp>
      <p:sp>
        <p:nvSpPr>
          <p:cNvPr id="28" name="MyId:28,SldId:257,WordCount:1">
            <a:extLst>
              <a:ext uri="{FF2B5EF4-FFF2-40B4-BE49-F238E27FC236}">
                <a16:creationId xmlns:a16="http://schemas.microsoft.com/office/drawing/2014/main" id="{2A326A05-0A72-EA2D-385E-665AB3A75DF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4953000" y="2287524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open</a:t>
            </a:r>
          </a:p>
        </p:txBody>
      </p:sp>
      <p:sp>
        <p:nvSpPr>
          <p:cNvPr id="29" name="MyId:29,SldId:257,WordCount:1">
            <a:extLst>
              <a:ext uri="{FF2B5EF4-FFF2-40B4-BE49-F238E27FC236}">
                <a16:creationId xmlns:a16="http://schemas.microsoft.com/office/drawing/2014/main" id="{3977D41B-FEC2-9821-1E02-250C24A88EE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4953000" y="3430524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help</a:t>
            </a:r>
          </a:p>
        </p:txBody>
      </p:sp>
      <p:sp>
        <p:nvSpPr>
          <p:cNvPr id="30" name="MyId:30,SldId:257,WordCount:1">
            <a:extLst>
              <a:ext uri="{FF2B5EF4-FFF2-40B4-BE49-F238E27FC236}">
                <a16:creationId xmlns:a16="http://schemas.microsoft.com/office/drawing/2014/main" id="{5E2B291F-9D28-2B46-5367-5BC7842FA3DF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95300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good</a:t>
            </a:r>
          </a:p>
        </p:txBody>
      </p:sp>
      <p:sp>
        <p:nvSpPr>
          <p:cNvPr id="31" name="MyId:31,SldId:257,WordCount:1">
            <a:extLst>
              <a:ext uri="{FF2B5EF4-FFF2-40B4-BE49-F238E27FC236}">
                <a16:creationId xmlns:a16="http://schemas.microsoft.com/office/drawing/2014/main" id="{7D6AAB03-B292-BB83-397F-D647B4646E7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95300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same</a:t>
            </a:r>
          </a:p>
        </p:txBody>
      </p:sp>
      <p:sp>
        <p:nvSpPr>
          <p:cNvPr id="32" name="MyId:32,SldId:257,WordCount:2">
            <a:extLst>
              <a:ext uri="{FF2B5EF4-FFF2-40B4-BE49-F238E27FC236}">
                <a16:creationId xmlns:a16="http://schemas.microsoft.com/office/drawing/2014/main" id="{1251800A-76BE-F08A-92AA-F6FD419AF6D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19125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no, not</a:t>
            </a:r>
          </a:p>
        </p:txBody>
      </p:sp>
      <p:sp>
        <p:nvSpPr>
          <p:cNvPr id="33" name="MyId:33,SldId:257,WordCount:1">
            <a:extLst>
              <a:ext uri="{FF2B5EF4-FFF2-40B4-BE49-F238E27FC236}">
                <a16:creationId xmlns:a16="http://schemas.microsoft.com/office/drawing/2014/main" id="{281439C7-3C28-01A8-B052-3C4C510E96AE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19125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big</a:t>
            </a:r>
          </a:p>
        </p:txBody>
      </p:sp>
      <p:sp>
        <p:nvSpPr>
          <p:cNvPr id="34" name="MyId:34,SldId:257,WordCount:2">
            <a:extLst>
              <a:ext uri="{FF2B5EF4-FFF2-40B4-BE49-F238E27FC236}">
                <a16:creationId xmlns:a16="http://schemas.microsoft.com/office/drawing/2014/main" id="{08CB6524-DF6F-D0B8-F320-88E39072033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61912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more, again</a:t>
            </a:r>
          </a:p>
        </p:txBody>
      </p:sp>
      <p:sp>
        <p:nvSpPr>
          <p:cNvPr id="35" name="MyId:35,SldId:257,WordCount:2">
            <a:extLst>
              <a:ext uri="{FF2B5EF4-FFF2-40B4-BE49-F238E27FC236}">
                <a16:creationId xmlns:a16="http://schemas.microsoft.com/office/drawing/2014/main" id="{DE8A630C-55BB-2303-B5CD-94D34D3620F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6191250" y="3413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all, every</a:t>
            </a:r>
          </a:p>
        </p:txBody>
      </p:sp>
      <p:sp>
        <p:nvSpPr>
          <p:cNvPr id="36" name="MyId:36,SldId:257,WordCount:1">
            <a:extLst>
              <a:ext uri="{FF2B5EF4-FFF2-40B4-BE49-F238E27FC236}">
                <a16:creationId xmlns:a16="http://schemas.microsoft.com/office/drawing/2014/main" id="{21EC0BD7-B41B-24DC-10B9-392708772E6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6191250" y="4556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bad</a:t>
            </a:r>
          </a:p>
        </p:txBody>
      </p:sp>
      <p:sp>
        <p:nvSpPr>
          <p:cNvPr id="37" name="MyId:37,SldId:257,WordCount:1">
            <a:extLst>
              <a:ext uri="{FF2B5EF4-FFF2-40B4-BE49-F238E27FC236}">
                <a16:creationId xmlns:a16="http://schemas.microsoft.com/office/drawing/2014/main" id="{741EFD25-3AF9-ACE5-DABA-BA73F1B3C43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61912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different</a:t>
            </a:r>
          </a:p>
        </p:txBody>
      </p:sp>
      <p:sp>
        <p:nvSpPr>
          <p:cNvPr id="38" name="MyId:38,SldId:257,WordCount:1">
            <a:extLst>
              <a:ext uri="{FF2B5EF4-FFF2-40B4-BE49-F238E27FC236}">
                <a16:creationId xmlns:a16="http://schemas.microsoft.com/office/drawing/2014/main" id="{8FCF3B3E-72CC-15E3-3827-5AC6FC0D8679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742950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some</a:t>
            </a:r>
          </a:p>
        </p:txBody>
      </p:sp>
      <p:sp>
        <p:nvSpPr>
          <p:cNvPr id="39" name="MyId:39,SldId:257,WordCount:1">
            <a:extLst>
              <a:ext uri="{FF2B5EF4-FFF2-40B4-BE49-F238E27FC236}">
                <a16:creationId xmlns:a16="http://schemas.microsoft.com/office/drawing/2014/main" id="{81FA85D8-A461-3FDE-800D-8DDEEA47602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42950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little</a:t>
            </a:r>
          </a:p>
        </p:txBody>
      </p:sp>
      <p:sp>
        <p:nvSpPr>
          <p:cNvPr id="40" name="MyId:40,SldId:257,WordCount:1">
            <a:extLst>
              <a:ext uri="{FF2B5EF4-FFF2-40B4-BE49-F238E27FC236}">
                <a16:creationId xmlns:a16="http://schemas.microsoft.com/office/drawing/2014/main" id="{EAF5A2B0-74C6-9F5B-449E-3B35E29A3EBD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7429500" y="2278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up</a:t>
            </a:r>
          </a:p>
        </p:txBody>
      </p:sp>
      <p:sp>
        <p:nvSpPr>
          <p:cNvPr id="41" name="MyId:41,SldId:257,WordCount:1">
            <a:extLst>
              <a:ext uri="{FF2B5EF4-FFF2-40B4-BE49-F238E27FC236}">
                <a16:creationId xmlns:a16="http://schemas.microsoft.com/office/drawing/2014/main" id="{D1631684-26F4-9E86-07D3-AC4BADE28523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7429500" y="3413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on</a:t>
            </a:r>
          </a:p>
        </p:txBody>
      </p:sp>
      <p:sp>
        <p:nvSpPr>
          <p:cNvPr id="42" name="MyId:42,SldId:257,WordCount:1">
            <a:extLst>
              <a:ext uri="{FF2B5EF4-FFF2-40B4-BE49-F238E27FC236}">
                <a16:creationId xmlns:a16="http://schemas.microsoft.com/office/drawing/2014/main" id="{4F679E5D-FA7D-BF75-BBCF-5120125D3E10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742950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in</a:t>
            </a:r>
          </a:p>
        </p:txBody>
      </p:sp>
      <p:sp>
        <p:nvSpPr>
          <p:cNvPr id="43" name="MyId:43,SldId:257,WordCount:1">
            <a:extLst>
              <a:ext uri="{FF2B5EF4-FFF2-40B4-BE49-F238E27FC236}">
                <a16:creationId xmlns:a16="http://schemas.microsoft.com/office/drawing/2014/main" id="{6A4F62EC-9BAA-D015-D5E0-189E38C13EBD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7429500" y="5707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there</a:t>
            </a:r>
          </a:p>
        </p:txBody>
      </p:sp>
      <p:sp>
        <p:nvSpPr>
          <p:cNvPr id="44" name="MyId:44,SldId:257,WordCount:1">
            <a:extLst>
              <a:ext uri="{FF2B5EF4-FFF2-40B4-BE49-F238E27FC236}">
                <a16:creationId xmlns:a16="http://schemas.microsoft.com/office/drawing/2014/main" id="{985AA47A-E5E5-A04B-B8AF-2F96C2C9FB5C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866775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that</a:t>
            </a:r>
          </a:p>
        </p:txBody>
      </p:sp>
      <p:sp>
        <p:nvSpPr>
          <p:cNvPr id="45" name="MyId:45,SldId:257,WordCount:2">
            <a:extLst>
              <a:ext uri="{FF2B5EF4-FFF2-40B4-BE49-F238E27FC236}">
                <a16:creationId xmlns:a16="http://schemas.microsoft.com/office/drawing/2014/main" id="{381E29FE-337D-34B5-1C7F-F8975B62D9D3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866775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finished, enough</a:t>
            </a:r>
          </a:p>
        </p:txBody>
      </p:sp>
      <p:sp>
        <p:nvSpPr>
          <p:cNvPr id="46" name="MyId:46,SldId:257,WordCount:1">
            <a:extLst>
              <a:ext uri="{FF2B5EF4-FFF2-40B4-BE49-F238E27FC236}">
                <a16:creationId xmlns:a16="http://schemas.microsoft.com/office/drawing/2014/main" id="{81F091F5-C676-A41B-5F94-C9408BD84EB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6677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down</a:t>
            </a:r>
          </a:p>
        </p:txBody>
      </p:sp>
      <p:sp>
        <p:nvSpPr>
          <p:cNvPr id="47" name="MyId:47,SldId:257,WordCount:1">
            <a:extLst>
              <a:ext uri="{FF2B5EF4-FFF2-40B4-BE49-F238E27FC236}">
                <a16:creationId xmlns:a16="http://schemas.microsoft.com/office/drawing/2014/main" id="{CD08990E-82C3-8C82-5ADF-CD4C556CABB8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866775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off</a:t>
            </a:r>
          </a:p>
        </p:txBody>
      </p:sp>
      <p:sp>
        <p:nvSpPr>
          <p:cNvPr id="48" name="MyId:48,SldId:257,WordCount:1">
            <a:extLst>
              <a:ext uri="{FF2B5EF4-FFF2-40B4-BE49-F238E27FC236}">
                <a16:creationId xmlns:a16="http://schemas.microsoft.com/office/drawing/2014/main" id="{BBC6C9E3-A4E2-C79C-67C9-EB3231EC8CE1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866775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out</a:t>
            </a:r>
          </a:p>
        </p:txBody>
      </p:sp>
      <p:sp>
        <p:nvSpPr>
          <p:cNvPr id="49" name="MyId:49,SldId:257,WordCount:1">
            <a:extLst>
              <a:ext uri="{FF2B5EF4-FFF2-40B4-BE49-F238E27FC236}">
                <a16:creationId xmlns:a16="http://schemas.microsoft.com/office/drawing/2014/main" id="{DD12A173-9EB6-41AE-5F45-89B914D87F29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86677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here</a:t>
            </a:r>
          </a:p>
        </p:txBody>
      </p:sp>
      <p:pic>
        <p:nvPicPr>
          <p:cNvPr id="149" name="List:the-noun-project$online,File:46ae7fb1a57da53b3a70b,MyId:149,SldId:257,TxtBoxId:2,WPos:0,PicIndex:1,DW:83.327,DH:64.914,Txt:i" descr="&quot;me&quot; by Ignat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0C11205D-BD51-4593-76DE-A8B655EAFA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228600"/>
            <a:ext cx="824379" cy="824408"/>
          </a:xfrm>
          <a:prstGeom prst="rect">
            <a:avLst/>
          </a:prstGeom>
        </p:spPr>
      </p:pic>
      <p:pic>
        <p:nvPicPr>
          <p:cNvPr id="153" name="List:the-noun-project$online,File:0282eb91902e03859cad5,MyId:153,SldId:257,TxtBoxId:8,WPos:0,PicIndex:1,DW:83.327,DH:64.914,Txt:it" descr="&quot;choose adapted&quot; by Llisole (and adapted by Commtap)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CC574B76-4C0F-6629-00E9-79118F9B84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213360"/>
            <a:ext cx="824379" cy="824408"/>
          </a:xfrm>
          <a:prstGeom prst="rect">
            <a:avLst/>
          </a:prstGeom>
        </p:spPr>
      </p:pic>
      <p:pic>
        <p:nvPicPr>
          <p:cNvPr id="161" name="List:the-noun-project$online,File:ac029cb1c669e9a9768b1,MyId:161,SldId:257,TxtBoxId:14,WPos:0,PicIndex:1,DW:83.327,DH:64.914,Txt:what" descr="&quot;question&quot; by Alena, RU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130FA7A4-672C-BE0E-F5A9-68BF85F5DC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228600"/>
            <a:ext cx="824379" cy="824408"/>
          </a:xfrm>
          <a:prstGeom prst="rect">
            <a:avLst/>
          </a:prstGeom>
        </p:spPr>
      </p:pic>
      <p:pic>
        <p:nvPicPr>
          <p:cNvPr id="165" name="List:the-noun-project$online,File:b62b1ed73eaa890db9c7d,MyId:165,SldId:257,TxtBoxId:20,WPos:0,PicIndex:1,DW:83.327,DH:64.914,Txt:where" descr="&quot;lost&quot; by VAN NEER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952D7007-0713-7569-3E7E-F65ECEF14D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85" y="220980"/>
            <a:ext cx="824379" cy="824408"/>
          </a:xfrm>
          <a:prstGeom prst="rect">
            <a:avLst/>
          </a:prstGeom>
        </p:spPr>
      </p:pic>
      <p:pic>
        <p:nvPicPr>
          <p:cNvPr id="170" name="List:the-noun-project$online,File:a2c871c2bf388b36edb87,MyId:170,SldId:257,TxtBoxId:26,WPos:0,PicIndex:1,DW:83.327,DH:64.914,Txt:yes" descr="&quot;yes&quot; by David Khai, US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7B24C737-A6A4-A7CB-7942-3719B2BBB5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35" y="220980"/>
            <a:ext cx="824379" cy="824408"/>
          </a:xfrm>
          <a:prstGeom prst="rect">
            <a:avLst/>
          </a:prstGeom>
        </p:spPr>
      </p:pic>
      <p:pic>
        <p:nvPicPr>
          <p:cNvPr id="174" name="List:the-noun-project$online,File:d6050dc2c673f75c50596,MyId:174,SldId:257,TxtBoxId:32,WPos:0,PicIndex:1,DW:83.327,DH:64.914,Txt:no" descr="&quot;no&quot; by AIGA, US from The Noun Project (thenounproject.com). Public Domain - no attribution required.">
            <a:extLst>
              <a:ext uri="{FF2B5EF4-FFF2-40B4-BE49-F238E27FC236}">
                <a16:creationId xmlns:a16="http://schemas.microsoft.com/office/drawing/2014/main" id="{B3D4CC88-FAFE-4434-08E4-5F00BECD584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85" y="220980"/>
            <a:ext cx="824379" cy="824408"/>
          </a:xfrm>
          <a:prstGeom prst="rect">
            <a:avLst/>
          </a:prstGeom>
        </p:spPr>
      </p:pic>
      <p:pic>
        <p:nvPicPr>
          <p:cNvPr id="177" name="List:the-noun-project$online,File:699819607059f091f9ae4,MyId:177,SldId:257,TxtBoxId:38,WPos:0,PicIndex:1,DW:83.327,DH:64.914,Txt:some" descr="&quot;some&quot; by Commtap. Public Domain - no attribution required.">
            <a:extLst>
              <a:ext uri="{FF2B5EF4-FFF2-40B4-BE49-F238E27FC236}">
                <a16:creationId xmlns:a16="http://schemas.microsoft.com/office/drawing/2014/main" id="{CED96311-8BCD-307A-266E-019F62274F3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797" y="228600"/>
            <a:ext cx="825654" cy="824408"/>
          </a:xfrm>
          <a:prstGeom prst="rect">
            <a:avLst/>
          </a:prstGeom>
        </p:spPr>
      </p:pic>
      <p:pic>
        <p:nvPicPr>
          <p:cNvPr id="182" name="List:the-noun-project$online,File:e273e4e29a875754e51b2,MyId:182,SldId:257,TxtBoxId:44,WPos:0,PicIndex:1,DW:83.327,DH:64.914,Txt:that" descr="&quot;that&quot; by fae frey, US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A578E57-B6C2-5DF8-4305-39C11B89C0A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228600"/>
            <a:ext cx="824379" cy="824408"/>
          </a:xfrm>
          <a:prstGeom prst="rect">
            <a:avLst/>
          </a:prstGeom>
        </p:spPr>
      </p:pic>
      <p:pic>
        <p:nvPicPr>
          <p:cNvPr id="185" name="List:the-noun-project$online,File:29d10d787a71bd36d9f34,MyId:185,SldId:257,TxtBoxId:3,WPos:0,PicIndex:1,DW:65.335,DH:64.913,Txt:you" descr="&quot;you&quot; by Cuputo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00713B4E-16AD-1FB4-DEFD-CD0DF3CBDBE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1354837"/>
            <a:ext cx="824366" cy="824395"/>
          </a:xfrm>
          <a:prstGeom prst="rect">
            <a:avLst/>
          </a:prstGeom>
        </p:spPr>
      </p:pic>
      <p:pic>
        <p:nvPicPr>
          <p:cNvPr id="188" name="List:the-noun-project$online,File:0de4e0e57b63cc163c90b,MyId:188,SldId:257,TxtBoxId:9,WPos:0,PicIndex:1,DW:65.335,DH:64.913,Txt:they" descr="&quot;twins&quot; by Magicon, HU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BD73893C-8C38-A836-65EA-45FF5197720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92" y="1354837"/>
            <a:ext cx="824366" cy="824395"/>
          </a:xfrm>
          <a:prstGeom prst="rect">
            <a:avLst/>
          </a:prstGeom>
        </p:spPr>
      </p:pic>
      <p:pic>
        <p:nvPicPr>
          <p:cNvPr id="191" name="List:the-noun-project$online,File:21a7e67d334fe46be3851,MyId:191,SldId:257,TxtBoxId:15,WPos:0,PicIndex:1,DW:65.335,DH:64.913,Txt:who" descr="&quot;unknown&quot; by Bybzee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215989D-79A1-D4BD-2CA0-607539E53C4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42" y="1356361"/>
            <a:ext cx="824366" cy="824395"/>
          </a:xfrm>
          <a:prstGeom prst="rect">
            <a:avLst/>
          </a:prstGeom>
        </p:spPr>
      </p:pic>
      <p:pic>
        <p:nvPicPr>
          <p:cNvPr id="289" name="List:the-noun-project$online,File:9f5d9bea3007c8fcd0836,MyId:289,SldId:257,TxtBoxId:21,WPos:1,PicIndex:2,DW:65.335,DH:64.913,Txt:time" descr="&quot;time&quot; by Boccy0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A8F56196-A7A6-4037-9E1C-3F146ED17424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1371601"/>
            <a:ext cx="824366" cy="824395"/>
          </a:xfrm>
          <a:prstGeom prst="rect">
            <a:avLst/>
          </a:prstGeom>
        </p:spPr>
      </p:pic>
      <p:pic>
        <p:nvPicPr>
          <p:cNvPr id="292" name="List:the-noun-project$online,File:83baf1edb5680bd3365a8,MyId:292,SldId:257,TxtBoxId:27,WPos:0,PicIndex:1,DW:65.335,DH:64.913,Txt:why" descr="&quot;questions&quot; by WEBTECHOPS LLP, I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15E50FF4-4C3D-A576-E623-36915F2F05F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1371601"/>
            <a:ext cx="824366" cy="824395"/>
          </a:xfrm>
          <a:prstGeom prst="rect">
            <a:avLst/>
          </a:prstGeom>
        </p:spPr>
      </p:pic>
      <p:pic>
        <p:nvPicPr>
          <p:cNvPr id="295" name="List:the-noun-project$online,File:e57dc666050b23987addc,MyId:295,SldId:257,TxtBoxId:33,WPos:0,PicIndex:1,DW:65.335,DH:64.913,Txt:big" descr="&quot;big&quot; by Commtap. Public Domain - no attribution required.">
            <a:extLst>
              <a:ext uri="{FF2B5EF4-FFF2-40B4-BE49-F238E27FC236}">
                <a16:creationId xmlns:a16="http://schemas.microsoft.com/office/drawing/2014/main" id="{E07C130F-4A63-B770-666C-283735710B8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1356360"/>
            <a:ext cx="824366" cy="824395"/>
          </a:xfrm>
          <a:prstGeom prst="rect">
            <a:avLst/>
          </a:prstGeom>
        </p:spPr>
      </p:pic>
      <p:pic>
        <p:nvPicPr>
          <p:cNvPr id="298" name="List:the-noun-project$online,File:dd696e12a5ad0674a54c2,MyId:298,SldId:257,TxtBoxId:39,WPos:0,PicIndex:1,DW:65.335,DH:64.913,Txt:little" descr="&quot;little&quot; by Commtap. Public Domain - no attribution required.">
            <a:extLst>
              <a:ext uri="{FF2B5EF4-FFF2-40B4-BE49-F238E27FC236}">
                <a16:creationId xmlns:a16="http://schemas.microsoft.com/office/drawing/2014/main" id="{6022F47C-982B-138B-B011-42B11F467D8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42" y="1356360"/>
            <a:ext cx="824366" cy="824395"/>
          </a:xfrm>
          <a:prstGeom prst="rect">
            <a:avLst/>
          </a:prstGeom>
        </p:spPr>
      </p:pic>
      <p:pic>
        <p:nvPicPr>
          <p:cNvPr id="304" name="List:the-noun-project$online,File:4712798e283e26563594c,MyId:304,SldId:257,TxtBoxId:45,WPos:0,PicIndex:2,DW:83.327,DH:64.914,Txt:finished" descr="&quot;end&quot; by iconsmind.com, GB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79A01A24-51F2-F220-B941-ABB6D937EF0C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1371600"/>
            <a:ext cx="824379" cy="824408"/>
          </a:xfrm>
          <a:prstGeom prst="rect">
            <a:avLst/>
          </a:prstGeom>
        </p:spPr>
      </p:pic>
      <p:pic>
        <p:nvPicPr>
          <p:cNvPr id="314" name="List:the-noun-project$online,File:7de73e23531e9061c9e13,MyId:314,SldId:257,TxtBoxId:4,WPos:0,PicIndex:3,DW:65.335,DH:64.913,Txt:she" descr="&quot;lady&quot; by Setyo Andarini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9A20C018-FAF7-1950-B72A-255A78C8650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2499361"/>
            <a:ext cx="824366" cy="824395"/>
          </a:xfrm>
          <a:prstGeom prst="rect">
            <a:avLst/>
          </a:prstGeom>
        </p:spPr>
      </p:pic>
      <p:pic>
        <p:nvPicPr>
          <p:cNvPr id="317" name="List:the-noun-project$online,File:c9232ab7c7b9106da9408,MyId:317,SldId:257,TxtBoxId:10,WPos:0,PicIndex:1,DW:83.327,DH:64.914,Txt:he" descr="&quot;guy&quot; by Setyo Andarini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C3908CF8-71AE-ABF8-B10C-6A5D9EE3B1D7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2514600"/>
            <a:ext cx="824379" cy="824408"/>
          </a:xfrm>
          <a:prstGeom prst="rect">
            <a:avLst/>
          </a:prstGeom>
        </p:spPr>
      </p:pic>
      <p:pic>
        <p:nvPicPr>
          <p:cNvPr id="376" name="List:the-noun-project$online,File:cc8a80a6895cb5e34adce,MyId:376,SldId:257,TxtBoxId:16,WPos:0,PicIndex:3,DW:83.327,DH:64.914,Txt:look" descr="&quot;see&quot; by Alice Desig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A6F9F83-4836-E16A-02D5-2632C6A242F1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2515362"/>
            <a:ext cx="824379" cy="824408"/>
          </a:xfrm>
          <a:prstGeom prst="rect">
            <a:avLst/>
          </a:prstGeom>
        </p:spPr>
      </p:pic>
      <p:pic>
        <p:nvPicPr>
          <p:cNvPr id="379" name="List:the-noun-project$online,File:941c9dc9134362719b874,MyId:379,SldId:257,TxtBoxId:22,WPos:0,PicIndex:1,DW:65.335,DH:64.913,Txt:do" descr="&quot;do&quot; by Danny Amacher, US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4D6DA4AD-3F7C-2270-41CF-6AE0C7719E90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2514601"/>
            <a:ext cx="824366" cy="824395"/>
          </a:xfrm>
          <a:prstGeom prst="rect">
            <a:avLst/>
          </a:prstGeom>
        </p:spPr>
      </p:pic>
      <p:pic>
        <p:nvPicPr>
          <p:cNvPr id="382" name="List:the-noun-project$online,File:c8b56f86630ef48a5a074,MyId:382,SldId:257,TxtBoxId:28,WPos:0,PicIndex:1,DW:65.335,DH:64.913,Txt:open" descr="&quot;open&quot; by Gabriel Valdiva, US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CD9163BB-CF3D-F21F-4B17-4F173F571227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2516125"/>
            <a:ext cx="824366" cy="824395"/>
          </a:xfrm>
          <a:prstGeom prst="rect">
            <a:avLst/>
          </a:prstGeom>
        </p:spPr>
      </p:pic>
      <p:pic>
        <p:nvPicPr>
          <p:cNvPr id="400" name="List:the-noun-project$online,File:209beb0e3b8bff08886ae,MyId:400,SldId:257,TxtBoxId:34,WPos:1,PicIndex:1,DW:64.9107055664063,DH:64.9129943847656,Txt:again" descr="&quot;reset&quot; by Alice Desig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1DD15A90-1C2D-99CB-A287-D0F02DFF2918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2514601"/>
            <a:ext cx="824366" cy="824395"/>
          </a:xfrm>
          <a:prstGeom prst="rect">
            <a:avLst/>
          </a:prstGeom>
        </p:spPr>
      </p:pic>
      <p:pic>
        <p:nvPicPr>
          <p:cNvPr id="403" name="List:the-noun-project$online,File:240e3013b3fb28e5e36de,MyId:403,SldId:257,TxtBoxId:40,WPos:0,PicIndex:1,DW:83.327,DH:64.914,Txt:up" descr="&quot;upper&quot; by Fisualis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76A044F8-55C1-1A2A-F577-B42C5CBD75F4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2506980"/>
            <a:ext cx="824379" cy="824408"/>
          </a:xfrm>
          <a:prstGeom prst="rect">
            <a:avLst/>
          </a:prstGeom>
        </p:spPr>
      </p:pic>
      <p:pic>
        <p:nvPicPr>
          <p:cNvPr id="406" name="List:the-noun-project$online,File:f693714a1a5c2f4de4da1,MyId:406,SldId:257,TxtBoxId:46,WPos:0,PicIndex:1,DW:83.327,DH:64.914,Txt:down" descr="&quot;down&quot; by Commtap. Public Domain - no attribution required.">
            <a:extLst>
              <a:ext uri="{FF2B5EF4-FFF2-40B4-BE49-F238E27FC236}">
                <a16:creationId xmlns:a16="http://schemas.microsoft.com/office/drawing/2014/main" id="{E6CDA5A4-590C-3FB7-359D-E60D2179AA8A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6" y="2514600"/>
            <a:ext cx="824379" cy="824408"/>
          </a:xfrm>
          <a:prstGeom prst="rect">
            <a:avLst/>
          </a:prstGeom>
        </p:spPr>
      </p:pic>
      <p:pic>
        <p:nvPicPr>
          <p:cNvPr id="411" name="List:the-noun-project$online,File:34d0a73a17e7b9fc6b342,MyId:411,SldId:257,TxtBoxId:5,WPos:0,PicIndex:1,DW:65.335,DH:64.913,Txt:we" descr="&quot;ours&quot; by WEBTECHOPS LLP, I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486786DA-725A-66B5-8EE2-20439970BB33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3640837"/>
            <a:ext cx="824366" cy="824395"/>
          </a:xfrm>
          <a:prstGeom prst="rect">
            <a:avLst/>
          </a:prstGeom>
        </p:spPr>
      </p:pic>
      <p:pic>
        <p:nvPicPr>
          <p:cNvPr id="414" name="List:the-noun-project$online,File:e67cf9ad8f4074e59a13e,MyId:414,SldId:257,TxtBoxId:11,WPos:0,PicIndex:1,DW:83.327,DH:64.914,Txt:go" descr="&quot;leave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769F66A2-808D-830D-F305-BEB59DB12E3E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3649980"/>
            <a:ext cx="824379" cy="824408"/>
          </a:xfrm>
          <a:prstGeom prst="rect">
            <a:avLst/>
          </a:prstGeom>
        </p:spPr>
      </p:pic>
      <p:pic>
        <p:nvPicPr>
          <p:cNvPr id="449" name="List:the-noun-project$online,File:ced41247d2db56aa5547e,MyId:449,SldId:257,TxtBoxId:17,WPos:0,PicIndex:1,DW:83.327,DH:64.914,Txt:get" descr="&quot;get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39A92E59-263F-A544-DB33-F6F931965FB0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3649980"/>
            <a:ext cx="824379" cy="824408"/>
          </a:xfrm>
          <a:prstGeom prst="rect">
            <a:avLst/>
          </a:prstGeom>
        </p:spPr>
      </p:pic>
      <p:pic>
        <p:nvPicPr>
          <p:cNvPr id="452" name="List:the-noun-project$online,File:c7db1850cac2d7c128839,MyId:452,SldId:257,TxtBoxId:23,WPos:0,PicIndex:1,DW:65.335,DH:64.913,Txt:can" descr="&quot;able&quot; by Nithinan Tatah, TH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CF03613-8F34-3BC7-1499-FBE8CD3E2113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3657601"/>
            <a:ext cx="824366" cy="824395"/>
          </a:xfrm>
          <a:prstGeom prst="rect">
            <a:avLst/>
          </a:prstGeom>
        </p:spPr>
      </p:pic>
      <p:pic>
        <p:nvPicPr>
          <p:cNvPr id="456" name="List:the-noun-project$online,File:6a0d59e948a18bf9f2763,MyId:456,SldId:257,TxtBoxId:29,WPos:0,PicIndex:1,DW:65.335,DH:64.913,Txt:help" descr="&quot;help&quot; by Template, TH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F2F6251B-AF24-300B-537B-7BE2995C6C0D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3659125"/>
            <a:ext cx="824366" cy="824395"/>
          </a:xfrm>
          <a:prstGeom prst="rect">
            <a:avLst/>
          </a:prstGeom>
        </p:spPr>
      </p:pic>
      <p:pic>
        <p:nvPicPr>
          <p:cNvPr id="470" name="List:the-noun-project$online,File:31631e797a10ea9f5c716,MyId:470,SldId:257,TxtBoxId:35,WPos:0,PicIndex:1,DW:65.335,DH:64.913,Txt:all" descr="&quot;all&quot; by Commtap. Public Domain - no attribution required.">
            <a:extLst>
              <a:ext uri="{FF2B5EF4-FFF2-40B4-BE49-F238E27FC236}">
                <a16:creationId xmlns:a16="http://schemas.microsoft.com/office/drawing/2014/main" id="{EAEA56D7-CD1E-0330-F12F-282B76BC2A2A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556" y="3642361"/>
            <a:ext cx="825641" cy="824395"/>
          </a:xfrm>
          <a:prstGeom prst="rect">
            <a:avLst/>
          </a:prstGeom>
        </p:spPr>
      </p:pic>
      <p:pic>
        <p:nvPicPr>
          <p:cNvPr id="476" name="List:the-noun-project$online,File:8095b82ffa094f2c1b216,MyId:476,SldId:257,TxtBoxId:41,WPos:0,PicIndex:2,DW:83.327,DH:64.914,Txt:on" descr="&quot;on&quot; by Leszek Pietrzak, PL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01E01A8E-78A4-BD75-F9DD-1F54598A76F0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3642360"/>
            <a:ext cx="824379" cy="824408"/>
          </a:xfrm>
          <a:prstGeom prst="rect">
            <a:avLst/>
          </a:prstGeom>
        </p:spPr>
      </p:pic>
      <p:pic>
        <p:nvPicPr>
          <p:cNvPr id="480" name="List:the-noun-project$online,File:f7ac610cbf975929a3d61,MyId:480,SldId:257,TxtBoxId:47,WPos:0,PicIndex:1,DW:83.327,DH:64.914,Txt:off" descr="&quot;off&quot; by Commtap. Public Domain - no attribution required.">
            <a:extLst>
              <a:ext uri="{FF2B5EF4-FFF2-40B4-BE49-F238E27FC236}">
                <a16:creationId xmlns:a16="http://schemas.microsoft.com/office/drawing/2014/main" id="{D00AE9A3-FB0D-412C-DDB5-1D4538BB6D42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6" y="3649980"/>
            <a:ext cx="824379" cy="824408"/>
          </a:xfrm>
          <a:prstGeom prst="rect">
            <a:avLst/>
          </a:prstGeom>
        </p:spPr>
      </p:pic>
      <p:pic>
        <p:nvPicPr>
          <p:cNvPr id="483" name="List:the-noun-project$online,File:eb9f6975d4c30d462966f,MyId:483,SldId:257,TxtBoxId:6,WPos:0,PicIndex:1,DW:83.327,DH:64.914,Txt:want" descr="&quot;reach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11E44668-89B1-8918-CF9B-4383043B8815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4800600"/>
            <a:ext cx="824379" cy="824408"/>
          </a:xfrm>
          <a:prstGeom prst="rect">
            <a:avLst/>
          </a:prstGeom>
        </p:spPr>
      </p:pic>
      <p:pic>
        <p:nvPicPr>
          <p:cNvPr id="486" name="List:the-noun-project$online,File:7f2ba5bd0c84f2c042662,MyId:486,SldId:257,TxtBoxId:12,WPos:0,PicIndex:1,DW:83.327,DH:64.914,Txt:like" descr="&quot;like&quot; by Fantastic, I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0AF4647C-DC0F-F28D-D21A-5FB23DB7DBE1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4800600"/>
            <a:ext cx="824379" cy="824408"/>
          </a:xfrm>
          <a:prstGeom prst="rect">
            <a:avLst/>
          </a:prstGeom>
        </p:spPr>
      </p:pic>
      <p:pic>
        <p:nvPicPr>
          <p:cNvPr id="489" name="List:the-noun-project$online,File:7f29afb997f81aa45809e,MyId:489,SldId:257,TxtBoxId:18,WPos:0,PicIndex:1,DW:83.327,DH:64.914,Txt:make" descr="&quot;hammer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0109F922-D265-01A8-8A4A-4DE5EA9F0A1A}"/>
              </a:ext>
            </a:extLst>
          </p:cNvPr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4800600"/>
            <a:ext cx="824379" cy="824408"/>
          </a:xfrm>
          <a:prstGeom prst="rect">
            <a:avLst/>
          </a:prstGeom>
        </p:spPr>
      </p:pic>
      <p:pic>
        <p:nvPicPr>
          <p:cNvPr id="492" name="List:the-noun-project$online,File:169b753a663a4ab515a62,MyId:492,SldId:257,TxtBoxId:24,WPos:0,PicIndex:1,DW:83.327,DH:64.914,Txt:put" descr="&quot;put&quot; by Athanagore x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F3DD4D05-3892-4564-D40E-A7157B998BBB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85" y="4792980"/>
            <a:ext cx="824379" cy="824408"/>
          </a:xfrm>
          <a:prstGeom prst="rect">
            <a:avLst/>
          </a:prstGeom>
        </p:spPr>
      </p:pic>
      <p:pic>
        <p:nvPicPr>
          <p:cNvPr id="518" name="List:the-noun-project$online,File:a32c5b558a9c77bb7dcff,MyId:518,SldId:257,TxtBoxId:30,WPos:0,PicIndex:2,DW:65.335,DH:64.913,Txt:good" descr="&quot;satisfaction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665090A6-B8A9-3964-2037-C5824EEAA39E}"/>
              </a:ext>
            </a:extLst>
          </p:cNvPr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4800601"/>
            <a:ext cx="824366" cy="824395"/>
          </a:xfrm>
          <a:prstGeom prst="rect">
            <a:avLst/>
          </a:prstGeom>
        </p:spPr>
      </p:pic>
      <p:pic>
        <p:nvPicPr>
          <p:cNvPr id="525" name="List:the-noun-project$online,File:1dd64e425d22a123a5fb0,MyId:525,SldId:257,TxtBoxId:36,WPos:0,PicIndex:1,DW:65.335,DH:64.913,Txt:sad" descr="&quot;unhappy&quot; by Daryl Vandemont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D2600548-6E4F-19D7-86A3-4E4DE81BCEDA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4785361"/>
            <a:ext cx="824366" cy="824395"/>
          </a:xfrm>
          <a:prstGeom prst="rect">
            <a:avLst/>
          </a:prstGeom>
        </p:spPr>
      </p:pic>
      <p:pic>
        <p:nvPicPr>
          <p:cNvPr id="528" name="List:the-noun-project$online,File:364affae08c15a87555c2,MyId:528,SldId:257,TxtBoxId:42,WPos:0,PicIndex:1,DW:83.327,DH:64.914,Txt:in" descr="Adapted from &quot;out&quot; by Gregor Cresna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46289D9D-6FE7-E033-653E-8F541FDA6AE7}"/>
              </a:ext>
            </a:extLst>
          </p:cNvPr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4792980"/>
            <a:ext cx="824379" cy="824408"/>
          </a:xfrm>
          <a:prstGeom prst="rect">
            <a:avLst/>
          </a:prstGeom>
        </p:spPr>
      </p:pic>
      <p:pic>
        <p:nvPicPr>
          <p:cNvPr id="531" name="List:the-noun-project$online,File:4b603ea223a396fe9721a,MyId:531,SldId:257,TxtBoxId:48,WPos:0,PicIndex:1,DW:83.327,DH:64.914,Txt:out" descr="&quot;out&quot; by Gregor Cresna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F95C0D0B-3E8B-F647-313F-E927E2B7CA68}"/>
              </a:ext>
            </a:extLst>
          </p:cNvPr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4792980"/>
            <a:ext cx="824379" cy="824408"/>
          </a:xfrm>
          <a:prstGeom prst="rect">
            <a:avLst/>
          </a:prstGeom>
        </p:spPr>
      </p:pic>
      <p:pic>
        <p:nvPicPr>
          <p:cNvPr id="534" name="List:the-noun-project$online,File:d2b8a656fc31e23e23d83,MyId:534,SldId:257,TxtBoxId:7,WPos:0,PicIndex:1,DW:83.327,DH:64.914,Txt:stop" descr="&quot;stop&quot; by AS Design, UA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E3E93C23-AAA0-3795-22FE-3399EE64929A}"/>
              </a:ext>
            </a:extLst>
          </p:cNvPr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5943600"/>
            <a:ext cx="824379" cy="824408"/>
          </a:xfrm>
          <a:prstGeom prst="rect">
            <a:avLst/>
          </a:prstGeom>
        </p:spPr>
      </p:pic>
      <p:pic>
        <p:nvPicPr>
          <p:cNvPr id="552" name="List:the-noun-project$online,File:bda8ee1d4905c932e3f9d,MyId:552,SldId:257,TxtBoxId:13,WPos:0,PicIndex:2,DW:83.327,DH:64.914,Txt:eat" descr="&quot;eat&quot; by Llisole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E84AA966-C550-6DD2-2D12-75D8CB13B1F6}"/>
              </a:ext>
            </a:extLst>
          </p:cNvPr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5928360"/>
            <a:ext cx="824379" cy="824408"/>
          </a:xfrm>
          <a:prstGeom prst="rect">
            <a:avLst/>
          </a:prstGeom>
        </p:spPr>
      </p:pic>
      <p:pic>
        <p:nvPicPr>
          <p:cNvPr id="556" name="List:the-noun-project$online,File:00de933968042b1089c24,MyId:556,SldId:257,TxtBoxId:19,WPos:0,PicIndex:1,DW:83.327,DH:64.914,Txt:drink" descr="&quot;drink&quot; by Deemak Daksina, ID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A73157F1-ED7B-8B8C-0018-A3978637BB88}"/>
              </a:ext>
            </a:extLst>
          </p:cNvPr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5935980"/>
            <a:ext cx="824379" cy="824408"/>
          </a:xfrm>
          <a:prstGeom prst="rect">
            <a:avLst/>
          </a:prstGeom>
        </p:spPr>
      </p:pic>
      <p:pic>
        <p:nvPicPr>
          <p:cNvPr id="566" name="List:the-noun-project$online,File:2c49d6f1d551f8715e65d,MyId:566,SldId:257,TxtBoxId:25,WPos:0,PicIndex:1,DW:64.9107055664063,DH:64.9129943847656,Txt:turn" descr="&quot;turn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361B30B6-D50B-D682-E11D-63379179AC2B}"/>
              </a:ext>
            </a:extLst>
          </p:cNvPr>
          <p:cNvPicPr>
            <a:picLocks noChangeAspect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5943601"/>
            <a:ext cx="824366" cy="824395"/>
          </a:xfrm>
          <a:prstGeom prst="rect">
            <a:avLst/>
          </a:prstGeom>
        </p:spPr>
      </p:pic>
      <p:pic>
        <p:nvPicPr>
          <p:cNvPr id="571" name="List:the-noun-project$online,File:8383ceb0382b43cc8f06c,MyId:571,SldId:257,TxtBoxId:31,WPos:0,PicIndex:1,DW:83.327,DH:64.914,Txt:same" descr="&quot;equal&quot; by WEBTECHOPS LLP, I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2BD7F209-E7BD-8DF7-9EFE-7D7880B0F485}"/>
              </a:ext>
            </a:extLst>
          </p:cNvPr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35" y="5943600"/>
            <a:ext cx="824379" cy="824408"/>
          </a:xfrm>
          <a:prstGeom prst="rect">
            <a:avLst/>
          </a:prstGeom>
        </p:spPr>
      </p:pic>
      <p:pic>
        <p:nvPicPr>
          <p:cNvPr id="579" name="List:the-noun-project$online,File:e91d2caea48108eff7627,MyId:579,SldId:257,TxtBoxId:37,WPos:0,PicIndex:1,DW:83.327,DH:64.914,Txt:different" descr="&quot;independent&quot; by Griffin Mullins, US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DCAA8ADB-DCD5-E526-3CE4-5B9C7FA66295}"/>
              </a:ext>
            </a:extLst>
          </p:cNvPr>
          <p:cNvPicPr>
            <a:picLocks noChangeAspect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85" y="5943600"/>
            <a:ext cx="824379" cy="824408"/>
          </a:xfrm>
          <a:prstGeom prst="rect">
            <a:avLst/>
          </a:prstGeom>
        </p:spPr>
      </p:pic>
      <p:pic>
        <p:nvPicPr>
          <p:cNvPr id="582" name="List:the-noun-project$online,File:d5eef3de96f4fcbc4a3a9,MyId:582,SldId:257,TxtBoxId:43,WPos:0,PicIndex:1,DW:83.327,DH:64.914,Txt:there" descr="Adapted from &quot;here&quot; by Leszek Pietrzak, PL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631D6CF4-2BC9-0408-B78B-C5B032A0F69F}"/>
              </a:ext>
            </a:extLst>
          </p:cNvPr>
          <p:cNvPicPr>
            <a:picLocks noChangeAspect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5935980"/>
            <a:ext cx="824379" cy="824408"/>
          </a:xfrm>
          <a:prstGeom prst="rect">
            <a:avLst/>
          </a:prstGeom>
        </p:spPr>
      </p:pic>
      <p:pic>
        <p:nvPicPr>
          <p:cNvPr id="586" name="List:the-noun-project$online,File:ecabecf051612396d9e5d,MyId:586,SldId:257,TxtBoxId:49,WPos:0,PicIndex:1,DW:83.327,DH:64.914,Txt:here" descr="&quot;here&quot; by Leszek Pietrzak, PL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CFB040A3-98F0-2D08-301A-4059C12F04BC}"/>
              </a:ext>
            </a:extLst>
          </p:cNvPr>
          <p:cNvPicPr>
            <a:picLocks noChangeAspect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5943600"/>
            <a:ext cx="824379" cy="82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86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Simplified boards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991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9125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MyId:6,SldId:261,WordCount:1"/>
          <p:cNvSpPr txBox="1">
            <a:spLocks/>
          </p:cNvSpPr>
          <p:nvPr/>
        </p:nvSpPr>
        <p:spPr>
          <a:xfrm>
            <a:off x="6191250" y="-30480"/>
            <a:ext cx="1238250" cy="228600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dirty="0"/>
              <a:t>no</a:t>
            </a:r>
          </a:p>
        </p:txBody>
      </p:sp>
      <p:sp>
        <p:nvSpPr>
          <p:cNvPr id="8" name="Rectangle 7"/>
          <p:cNvSpPr/>
          <p:nvPr/>
        </p:nvSpPr>
        <p:spPr>
          <a:xfrm>
            <a:off x="1238250" y="3429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MyId:9,SldId:261,WordCount:1"/>
          <p:cNvSpPr txBox="1">
            <a:spLocks/>
          </p:cNvSpPr>
          <p:nvPr/>
        </p:nvSpPr>
        <p:spPr>
          <a:xfrm>
            <a:off x="1238250" y="3398520"/>
            <a:ext cx="1238250" cy="228600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dirty="0"/>
              <a:t>go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91250" y="2286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MyId:18,SldId:261,WordCount:1"/>
          <p:cNvSpPr txBox="1">
            <a:spLocks/>
          </p:cNvSpPr>
          <p:nvPr/>
        </p:nvSpPr>
        <p:spPr>
          <a:xfrm>
            <a:off x="6194428" y="2310400"/>
            <a:ext cx="1238250" cy="2286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again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5715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21" name="MyId:21,SldId:261,WordCount:1"/>
          <p:cNvSpPr txBox="1">
            <a:spLocks/>
          </p:cNvSpPr>
          <p:nvPr/>
        </p:nvSpPr>
        <p:spPr>
          <a:xfrm>
            <a:off x="0" y="5715000"/>
            <a:ext cx="1238250" cy="2286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stop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476500" y="2286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24" name="MyId:24,SldId:261,WordCount:1"/>
          <p:cNvSpPr txBox="1">
            <a:spLocks/>
          </p:cNvSpPr>
          <p:nvPr/>
        </p:nvSpPr>
        <p:spPr>
          <a:xfrm>
            <a:off x="2476500" y="2263140"/>
            <a:ext cx="1238250" cy="228600"/>
          </a:xfrm>
          <a:prstGeom prst="rect">
            <a:avLst/>
          </a:prstGeom>
          <a:noFill/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look</a:t>
            </a:r>
          </a:p>
        </p:txBody>
      </p:sp>
      <p:pic>
        <p:nvPicPr>
          <p:cNvPr id="13" name="List:the-noun-project$online,File:d2b8a656fc31e23e23d83,MyId:13,SldId:261,TxtBoxId:21,WPos:0,PicIndex:1,DW:64.9107055664063,DH:64.9129943847656,Txt:stop" descr="&quot;stop&quot; by AS Design, UA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5943601"/>
            <a:ext cx="824366" cy="824395"/>
          </a:xfrm>
          <a:prstGeom prst="rect">
            <a:avLst/>
          </a:prstGeom>
        </p:spPr>
      </p:pic>
      <p:pic>
        <p:nvPicPr>
          <p:cNvPr id="16" name="List:the-noun-project$online,File:e67cf9ad8f4074e59a13e,MyId:16,SldId:261,TxtBoxId:9,WPos:0,PicIndex:1,DW:64.9107055664063,DH:64.9129943847656,Txt:go" descr="&quot;leave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92" y="3627121"/>
            <a:ext cx="824366" cy="824395"/>
          </a:xfrm>
          <a:prstGeom prst="rect">
            <a:avLst/>
          </a:prstGeom>
        </p:spPr>
      </p:pic>
      <p:pic>
        <p:nvPicPr>
          <p:cNvPr id="27" name="List:the-noun-project$online,File:cc8a80a6895cb5e34adce,MyId:27,SldId:261,TxtBoxId:24,WPos:0,PicIndex:3,DW:64.9107055664063,DH:64.9129943847656,Txt:look" descr="&quot;see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42" y="2491741"/>
            <a:ext cx="824366" cy="824395"/>
          </a:xfrm>
          <a:prstGeom prst="rect">
            <a:avLst/>
          </a:prstGeom>
        </p:spPr>
      </p:pic>
      <p:pic>
        <p:nvPicPr>
          <p:cNvPr id="31" name="List:the-noun-project$online,File:d6050dc2c673f75c50596,MyId:31,SldId:261,TxtBoxId:6,WPos:0,PicIndex:1,DW:64.9107055664063,DH:64.9129943847656,Txt:no" descr="&quot;no&quot; by AIGA, US from The Noun Project (thenounproject.com). Public Domain - no attribution required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198121"/>
            <a:ext cx="824366" cy="824395"/>
          </a:xfrm>
          <a:prstGeom prst="rect">
            <a:avLst/>
          </a:prstGeom>
        </p:spPr>
      </p:pic>
      <p:pic>
        <p:nvPicPr>
          <p:cNvPr id="34" name="List:the-noun-project$online,File:209beb0e3b8bff08886ae,MyId:34,SldId:261,TxtBoxId:18,WPos:0,PicIndex:1,DW:64.9107055664063,DH:64.9129943847656,Txt:again" descr="&quot;reset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370" y="2539001"/>
            <a:ext cx="824366" cy="82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338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9FE9DE-471A-E731-52D6-32464BC04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805608E-BCC0-680E-EFDE-D86F86E6D096}"/>
              </a:ext>
            </a:extLst>
          </p:cNvPr>
          <p:cNvSpPr/>
          <p:nvPr/>
        </p:nvSpPr>
        <p:spPr>
          <a:xfrm>
            <a:off x="6191250" y="0"/>
            <a:ext cx="1238250" cy="1143000"/>
          </a:xfrm>
          <a:prstGeom prst="rect">
            <a:avLst/>
          </a:prstGeom>
          <a:solidFill>
            <a:schemeClr val="bg1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MyId:6,SldId:261,WordCount:1">
            <a:extLst>
              <a:ext uri="{FF2B5EF4-FFF2-40B4-BE49-F238E27FC236}">
                <a16:creationId xmlns:a16="http://schemas.microsoft.com/office/drawing/2014/main" id="{40615215-FB64-2F48-6873-E0A8445C2148}"/>
              </a:ext>
            </a:extLst>
          </p:cNvPr>
          <p:cNvSpPr txBox="1">
            <a:spLocks/>
          </p:cNvSpPr>
          <p:nvPr/>
        </p:nvSpPr>
        <p:spPr>
          <a:xfrm>
            <a:off x="6191250" y="-30480"/>
            <a:ext cx="1238250" cy="228600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dirty="0"/>
              <a:t>no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DE6730-ED9A-04DC-8E0B-033501F97B89}"/>
              </a:ext>
            </a:extLst>
          </p:cNvPr>
          <p:cNvSpPr/>
          <p:nvPr/>
        </p:nvSpPr>
        <p:spPr>
          <a:xfrm>
            <a:off x="1238250" y="3429000"/>
            <a:ext cx="1238250" cy="1143000"/>
          </a:xfrm>
          <a:prstGeom prst="rect">
            <a:avLst/>
          </a:prstGeom>
          <a:solidFill>
            <a:schemeClr val="bg1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MyId:9,SldId:261,WordCount:1">
            <a:extLst>
              <a:ext uri="{FF2B5EF4-FFF2-40B4-BE49-F238E27FC236}">
                <a16:creationId xmlns:a16="http://schemas.microsoft.com/office/drawing/2014/main" id="{9A0AB16F-28ED-4B01-E9D3-341591BCD20A}"/>
              </a:ext>
            </a:extLst>
          </p:cNvPr>
          <p:cNvSpPr txBox="1">
            <a:spLocks/>
          </p:cNvSpPr>
          <p:nvPr/>
        </p:nvSpPr>
        <p:spPr>
          <a:xfrm>
            <a:off x="1238250" y="3398520"/>
            <a:ext cx="1238250" cy="228600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dirty="0"/>
              <a:t>go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27F817-A0AF-0978-215E-D410A0328F03}"/>
              </a:ext>
            </a:extLst>
          </p:cNvPr>
          <p:cNvSpPr/>
          <p:nvPr/>
        </p:nvSpPr>
        <p:spPr>
          <a:xfrm>
            <a:off x="6191250" y="2286000"/>
            <a:ext cx="1238250" cy="1143000"/>
          </a:xfrm>
          <a:prstGeom prst="rect">
            <a:avLst/>
          </a:prstGeom>
          <a:solidFill>
            <a:schemeClr val="bg1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MyId:18,SldId:261,WordCount:1">
            <a:extLst>
              <a:ext uri="{FF2B5EF4-FFF2-40B4-BE49-F238E27FC236}">
                <a16:creationId xmlns:a16="http://schemas.microsoft.com/office/drawing/2014/main" id="{6904499B-FBC1-6B94-41C8-645C6E9E5561}"/>
              </a:ext>
            </a:extLst>
          </p:cNvPr>
          <p:cNvSpPr txBox="1">
            <a:spLocks/>
          </p:cNvSpPr>
          <p:nvPr/>
        </p:nvSpPr>
        <p:spPr>
          <a:xfrm>
            <a:off x="6194428" y="2310400"/>
            <a:ext cx="1238250" cy="2286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again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30E1538-B845-42C5-1364-7098278D60B3}"/>
              </a:ext>
            </a:extLst>
          </p:cNvPr>
          <p:cNvSpPr/>
          <p:nvPr/>
        </p:nvSpPr>
        <p:spPr>
          <a:xfrm>
            <a:off x="0" y="5715000"/>
            <a:ext cx="1238250" cy="1143000"/>
          </a:xfrm>
          <a:prstGeom prst="rect">
            <a:avLst/>
          </a:prstGeom>
          <a:solidFill>
            <a:schemeClr val="bg1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21" name="MyId:21,SldId:261,WordCount:1">
            <a:extLst>
              <a:ext uri="{FF2B5EF4-FFF2-40B4-BE49-F238E27FC236}">
                <a16:creationId xmlns:a16="http://schemas.microsoft.com/office/drawing/2014/main" id="{A9346A8A-3C48-BC13-3939-20F3E28FB439}"/>
              </a:ext>
            </a:extLst>
          </p:cNvPr>
          <p:cNvSpPr txBox="1">
            <a:spLocks/>
          </p:cNvSpPr>
          <p:nvPr/>
        </p:nvSpPr>
        <p:spPr>
          <a:xfrm>
            <a:off x="0" y="5715000"/>
            <a:ext cx="1238250" cy="2286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stop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D1F5892-487B-F25F-D316-75CEEA1B66E3}"/>
              </a:ext>
            </a:extLst>
          </p:cNvPr>
          <p:cNvSpPr/>
          <p:nvPr/>
        </p:nvSpPr>
        <p:spPr>
          <a:xfrm>
            <a:off x="2476500" y="2286000"/>
            <a:ext cx="1238250" cy="1143000"/>
          </a:xfrm>
          <a:prstGeom prst="rect">
            <a:avLst/>
          </a:prstGeom>
          <a:solidFill>
            <a:schemeClr val="bg1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24" name="MyId:24,SldId:261,WordCount:1">
            <a:extLst>
              <a:ext uri="{FF2B5EF4-FFF2-40B4-BE49-F238E27FC236}">
                <a16:creationId xmlns:a16="http://schemas.microsoft.com/office/drawing/2014/main" id="{0A08A357-FBA1-12F2-6537-80A21207522D}"/>
              </a:ext>
            </a:extLst>
          </p:cNvPr>
          <p:cNvSpPr txBox="1">
            <a:spLocks/>
          </p:cNvSpPr>
          <p:nvPr/>
        </p:nvSpPr>
        <p:spPr>
          <a:xfrm>
            <a:off x="2476500" y="2263140"/>
            <a:ext cx="1238250" cy="228600"/>
          </a:xfrm>
          <a:prstGeom prst="rect">
            <a:avLst/>
          </a:prstGeom>
          <a:noFill/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look</a:t>
            </a:r>
          </a:p>
        </p:txBody>
      </p:sp>
      <p:pic>
        <p:nvPicPr>
          <p:cNvPr id="13" name="List:the-noun-project$online,File:d2b8a656fc31e23e23d83,MyId:13,SldId:261,TxtBoxId:21,WPos:0,PicIndex:1,DW:64.9107055664063,DH:64.9129943847656,Txt:stop" descr="&quot;stop&quot; by AS Design, UA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318F90A2-F545-F1B8-BE16-59DA1C9E5C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5943601"/>
            <a:ext cx="824366" cy="824395"/>
          </a:xfrm>
          <a:prstGeom prst="rect">
            <a:avLst/>
          </a:prstGeom>
        </p:spPr>
      </p:pic>
      <p:pic>
        <p:nvPicPr>
          <p:cNvPr id="16" name="List:the-noun-project$online,File:e67cf9ad8f4074e59a13e,MyId:16,SldId:261,TxtBoxId:9,WPos:0,PicIndex:1,DW:64.9107055664063,DH:64.9129943847656,Txt:go" descr="&quot;leave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51A0EC41-256A-1444-2DA9-1D4AFF5E6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92" y="3627121"/>
            <a:ext cx="824366" cy="824395"/>
          </a:xfrm>
          <a:prstGeom prst="rect">
            <a:avLst/>
          </a:prstGeom>
        </p:spPr>
      </p:pic>
      <p:pic>
        <p:nvPicPr>
          <p:cNvPr id="27" name="List:the-noun-project$online,File:cc8a80a6895cb5e34adce,MyId:27,SldId:261,TxtBoxId:24,WPos:0,PicIndex:3,DW:64.9107055664063,DH:64.9129943847656,Txt:look" descr="&quot;see&quot; by Alice Desig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07AF4715-F1D9-B897-E039-A739B7F6B4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42" y="2491741"/>
            <a:ext cx="824366" cy="824395"/>
          </a:xfrm>
          <a:prstGeom prst="rect">
            <a:avLst/>
          </a:prstGeom>
        </p:spPr>
      </p:pic>
      <p:pic>
        <p:nvPicPr>
          <p:cNvPr id="31" name="List:the-noun-project$online,File:d6050dc2c673f75c50596,MyId:31,SldId:261,TxtBoxId:6,WPos:0,PicIndex:1,DW:64.9107055664063,DH:64.9129943847656,Txt:no" descr="&quot;no&quot; by AIGA, US from The Noun Project (thenounproject.com). Public Domain - no attribution required.">
            <a:extLst>
              <a:ext uri="{FF2B5EF4-FFF2-40B4-BE49-F238E27FC236}">
                <a16:creationId xmlns:a16="http://schemas.microsoft.com/office/drawing/2014/main" id="{368B2915-F07B-828A-06FC-77B0627D3F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198121"/>
            <a:ext cx="824366" cy="824395"/>
          </a:xfrm>
          <a:prstGeom prst="rect">
            <a:avLst/>
          </a:prstGeom>
        </p:spPr>
      </p:pic>
      <p:pic>
        <p:nvPicPr>
          <p:cNvPr id="34" name="List:the-noun-project$online,File:209beb0e3b8bff08886ae,MyId:34,SldId:261,TxtBoxId:18,WPos:0,PicIndex:1,DW:64.9107055664063,DH:64.9129943847656,Txt:again" descr="&quot;reset&quot; by Alice Desig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906009AF-EFA3-E585-CEE6-B4EC846A4ED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370" y="2539001"/>
            <a:ext cx="824366" cy="82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440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0E4C0-4CA5-B0BB-5515-81991F4E98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882B91-ACC0-9908-925B-7A3CB0699B7C}"/>
              </a:ext>
            </a:extLst>
          </p:cNvPr>
          <p:cNvSpPr/>
          <p:nvPr/>
        </p:nvSpPr>
        <p:spPr>
          <a:xfrm>
            <a:off x="6191250" y="0"/>
            <a:ext cx="12382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MyId:6,SldId:261,WordCount:1">
            <a:extLst>
              <a:ext uri="{FF2B5EF4-FFF2-40B4-BE49-F238E27FC236}">
                <a16:creationId xmlns:a16="http://schemas.microsoft.com/office/drawing/2014/main" id="{8AFF72A5-E560-7A95-A7BC-54DD696FE75A}"/>
              </a:ext>
            </a:extLst>
          </p:cNvPr>
          <p:cNvSpPr txBox="1">
            <a:spLocks/>
          </p:cNvSpPr>
          <p:nvPr/>
        </p:nvSpPr>
        <p:spPr>
          <a:xfrm>
            <a:off x="6191250" y="-30480"/>
            <a:ext cx="1238250" cy="228600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dirty="0"/>
              <a:t>no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1516F-C26C-1686-A4A4-2AE9EA3DD06D}"/>
              </a:ext>
            </a:extLst>
          </p:cNvPr>
          <p:cNvSpPr/>
          <p:nvPr/>
        </p:nvSpPr>
        <p:spPr>
          <a:xfrm>
            <a:off x="1238250" y="3429000"/>
            <a:ext cx="12382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MyId:9,SldId:261,WordCount:1">
            <a:extLst>
              <a:ext uri="{FF2B5EF4-FFF2-40B4-BE49-F238E27FC236}">
                <a16:creationId xmlns:a16="http://schemas.microsoft.com/office/drawing/2014/main" id="{8D4526DB-3F7B-5D7C-9748-ACCDBD83B177}"/>
              </a:ext>
            </a:extLst>
          </p:cNvPr>
          <p:cNvSpPr txBox="1">
            <a:spLocks/>
          </p:cNvSpPr>
          <p:nvPr/>
        </p:nvSpPr>
        <p:spPr>
          <a:xfrm>
            <a:off x="1238250" y="3398520"/>
            <a:ext cx="1238250" cy="228600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dirty="0"/>
              <a:t>go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41B2137-D851-91F6-85C6-4F10963109CE}"/>
              </a:ext>
            </a:extLst>
          </p:cNvPr>
          <p:cNvSpPr/>
          <p:nvPr/>
        </p:nvSpPr>
        <p:spPr>
          <a:xfrm>
            <a:off x="6191250" y="2286000"/>
            <a:ext cx="12382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MyId:18,SldId:261,WordCount:1">
            <a:extLst>
              <a:ext uri="{FF2B5EF4-FFF2-40B4-BE49-F238E27FC236}">
                <a16:creationId xmlns:a16="http://schemas.microsoft.com/office/drawing/2014/main" id="{793BC73E-8FB3-1536-1B96-CCADED09EE84}"/>
              </a:ext>
            </a:extLst>
          </p:cNvPr>
          <p:cNvSpPr txBox="1">
            <a:spLocks/>
          </p:cNvSpPr>
          <p:nvPr/>
        </p:nvSpPr>
        <p:spPr>
          <a:xfrm>
            <a:off x="6194428" y="2310400"/>
            <a:ext cx="1238250" cy="2286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again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72FFB38-51CB-3C7C-1FBF-1FC48B5E8F09}"/>
              </a:ext>
            </a:extLst>
          </p:cNvPr>
          <p:cNvSpPr/>
          <p:nvPr/>
        </p:nvSpPr>
        <p:spPr>
          <a:xfrm>
            <a:off x="0" y="5715000"/>
            <a:ext cx="12382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21" name="MyId:21,SldId:261,WordCount:1">
            <a:extLst>
              <a:ext uri="{FF2B5EF4-FFF2-40B4-BE49-F238E27FC236}">
                <a16:creationId xmlns:a16="http://schemas.microsoft.com/office/drawing/2014/main" id="{7218757B-E2C3-3ACA-61B0-7066C13894DB}"/>
              </a:ext>
            </a:extLst>
          </p:cNvPr>
          <p:cNvSpPr txBox="1">
            <a:spLocks/>
          </p:cNvSpPr>
          <p:nvPr/>
        </p:nvSpPr>
        <p:spPr>
          <a:xfrm>
            <a:off x="0" y="5715000"/>
            <a:ext cx="1238250" cy="2286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stop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4C52653-0588-20A7-5727-11C13A492241}"/>
              </a:ext>
            </a:extLst>
          </p:cNvPr>
          <p:cNvSpPr/>
          <p:nvPr/>
        </p:nvSpPr>
        <p:spPr>
          <a:xfrm>
            <a:off x="2476500" y="2286000"/>
            <a:ext cx="12382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24" name="MyId:24,SldId:261,WordCount:1">
            <a:extLst>
              <a:ext uri="{FF2B5EF4-FFF2-40B4-BE49-F238E27FC236}">
                <a16:creationId xmlns:a16="http://schemas.microsoft.com/office/drawing/2014/main" id="{E28B8D69-6127-7CE2-C139-39BE8EB99671}"/>
              </a:ext>
            </a:extLst>
          </p:cNvPr>
          <p:cNvSpPr txBox="1">
            <a:spLocks/>
          </p:cNvSpPr>
          <p:nvPr/>
        </p:nvSpPr>
        <p:spPr>
          <a:xfrm>
            <a:off x="2476500" y="2263140"/>
            <a:ext cx="1238250" cy="228600"/>
          </a:xfrm>
          <a:prstGeom prst="rect">
            <a:avLst/>
          </a:prstGeom>
          <a:noFill/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look</a:t>
            </a:r>
          </a:p>
        </p:txBody>
      </p:sp>
      <p:pic>
        <p:nvPicPr>
          <p:cNvPr id="13" name="List:the-noun-project$online,File:d2b8a656fc31e23e23d83,MyId:13,SldId:261,TxtBoxId:21,WPos:0,PicIndex:1,DW:64.9107055664063,DH:64.9129943847656,Txt:stop" descr="&quot;stop&quot; by AS Design, UA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7B207544-6A35-2C55-BEE7-15BF501D19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5943601"/>
            <a:ext cx="824366" cy="824395"/>
          </a:xfrm>
          <a:prstGeom prst="rect">
            <a:avLst/>
          </a:prstGeom>
        </p:spPr>
      </p:pic>
      <p:pic>
        <p:nvPicPr>
          <p:cNvPr id="16" name="List:the-noun-project$online,File:e67cf9ad8f4074e59a13e,MyId:16,SldId:261,TxtBoxId:9,WPos:0,PicIndex:1,DW:64.9107055664063,DH:64.9129943847656,Txt:go" descr="&quot;leave&quot; by Adrien Coquet, FR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AC47CF60-99D7-1614-837F-7E07B45475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92" y="3627121"/>
            <a:ext cx="824366" cy="824395"/>
          </a:xfrm>
          <a:prstGeom prst="rect">
            <a:avLst/>
          </a:prstGeom>
        </p:spPr>
      </p:pic>
      <p:pic>
        <p:nvPicPr>
          <p:cNvPr id="27" name="List:the-noun-project$online,File:cc8a80a6895cb5e34adce,MyId:27,SldId:261,TxtBoxId:24,WPos:0,PicIndex:3,DW:64.9107055664063,DH:64.9129943847656,Txt:look" descr="&quot;see&quot; by Alice Desig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4FB240AF-36AE-4D3C-54C0-5E538A2636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42" y="2491741"/>
            <a:ext cx="824366" cy="824395"/>
          </a:xfrm>
          <a:prstGeom prst="rect">
            <a:avLst/>
          </a:prstGeom>
        </p:spPr>
      </p:pic>
      <p:pic>
        <p:nvPicPr>
          <p:cNvPr id="31" name="List:the-noun-project$online,File:d6050dc2c673f75c50596,MyId:31,SldId:261,TxtBoxId:6,WPos:0,PicIndex:1,DW:64.9107055664063,DH:64.9129943847656,Txt:no" descr="&quot;no&quot; by AIGA, US from The Noun Project (thenounproject.com). Public Domain - no attribution required.">
            <a:extLst>
              <a:ext uri="{FF2B5EF4-FFF2-40B4-BE49-F238E27FC236}">
                <a16:creationId xmlns:a16="http://schemas.microsoft.com/office/drawing/2014/main" id="{A9AA28D0-259E-48E2-DB74-B9A24DC40A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198121"/>
            <a:ext cx="824366" cy="824395"/>
          </a:xfrm>
          <a:prstGeom prst="rect">
            <a:avLst/>
          </a:prstGeom>
        </p:spPr>
      </p:pic>
      <p:pic>
        <p:nvPicPr>
          <p:cNvPr id="34" name="List:the-noun-project$online,File:209beb0e3b8bff08886ae,MyId:34,SldId:261,TxtBoxId:18,WPos:0,PicIndex:1,DW:64.9107055664063,DH:64.9129943847656,Txt:again" descr="&quot;reset&quot; by Alice Design from The Noun Project (thenounproject.com). CC BY 3.0 - attribution required. See creativecommons.org.">
            <a:extLst>
              <a:ext uri="{FF2B5EF4-FFF2-40B4-BE49-F238E27FC236}">
                <a16:creationId xmlns:a16="http://schemas.microsoft.com/office/drawing/2014/main" id="{1F33713F-10C4-7287-DC8B-A03C779114E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370" y="2539001"/>
            <a:ext cx="824366" cy="82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54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ell C11"/>
          <p:cNvSpPr/>
          <p:nvPr/>
        </p:nvSpPr>
        <p:spPr>
          <a:xfrm>
            <a:off x="6604000" y="6234545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ell B11"/>
          <p:cNvSpPr/>
          <p:nvPr/>
        </p:nvSpPr>
        <p:spPr>
          <a:xfrm>
            <a:off x="3302000" y="6234545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Cell A11"/>
          <p:cNvSpPr/>
          <p:nvPr/>
        </p:nvSpPr>
        <p:spPr>
          <a:xfrm>
            <a:off x="0" y="6234545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ell C10"/>
          <p:cNvSpPr/>
          <p:nvPr/>
        </p:nvSpPr>
        <p:spPr>
          <a:xfrm>
            <a:off x="6604000" y="5611091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ell B10"/>
          <p:cNvSpPr/>
          <p:nvPr/>
        </p:nvSpPr>
        <p:spPr>
          <a:xfrm>
            <a:off x="3302000" y="5611091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Cell A10"/>
          <p:cNvSpPr/>
          <p:nvPr/>
        </p:nvSpPr>
        <p:spPr>
          <a:xfrm>
            <a:off x="0" y="5611091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ell C9"/>
          <p:cNvSpPr/>
          <p:nvPr/>
        </p:nvSpPr>
        <p:spPr>
          <a:xfrm>
            <a:off x="6604000" y="4987636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Cell B9"/>
          <p:cNvSpPr/>
          <p:nvPr/>
        </p:nvSpPr>
        <p:spPr>
          <a:xfrm>
            <a:off x="3302000" y="4987636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ell A9"/>
          <p:cNvSpPr/>
          <p:nvPr/>
        </p:nvSpPr>
        <p:spPr>
          <a:xfrm>
            <a:off x="0" y="4987636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ell C8"/>
          <p:cNvSpPr/>
          <p:nvPr/>
        </p:nvSpPr>
        <p:spPr>
          <a:xfrm>
            <a:off x="6604000" y="4364182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ell B8"/>
          <p:cNvSpPr/>
          <p:nvPr/>
        </p:nvSpPr>
        <p:spPr>
          <a:xfrm>
            <a:off x="3302000" y="4364182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ell A8"/>
          <p:cNvSpPr/>
          <p:nvPr/>
        </p:nvSpPr>
        <p:spPr>
          <a:xfrm>
            <a:off x="0" y="4364182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ell C7"/>
          <p:cNvSpPr/>
          <p:nvPr/>
        </p:nvSpPr>
        <p:spPr>
          <a:xfrm>
            <a:off x="6604000" y="3740727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ell B7"/>
          <p:cNvSpPr/>
          <p:nvPr/>
        </p:nvSpPr>
        <p:spPr>
          <a:xfrm>
            <a:off x="3302000" y="3740727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ell A7"/>
          <p:cNvSpPr/>
          <p:nvPr/>
        </p:nvSpPr>
        <p:spPr>
          <a:xfrm>
            <a:off x="0" y="3740727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ell C6"/>
          <p:cNvSpPr/>
          <p:nvPr/>
        </p:nvSpPr>
        <p:spPr>
          <a:xfrm>
            <a:off x="6604000" y="3117273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ell B6"/>
          <p:cNvSpPr/>
          <p:nvPr/>
        </p:nvSpPr>
        <p:spPr>
          <a:xfrm>
            <a:off x="3302000" y="3117273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Cell A6"/>
          <p:cNvSpPr/>
          <p:nvPr/>
        </p:nvSpPr>
        <p:spPr>
          <a:xfrm>
            <a:off x="0" y="3117273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Cell C5"/>
          <p:cNvSpPr/>
          <p:nvPr/>
        </p:nvSpPr>
        <p:spPr>
          <a:xfrm>
            <a:off x="660400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ell B5"/>
          <p:cNvSpPr/>
          <p:nvPr/>
        </p:nvSpPr>
        <p:spPr>
          <a:xfrm>
            <a:off x="330200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ell A5"/>
          <p:cNvSpPr/>
          <p:nvPr/>
        </p:nvSpPr>
        <p:spPr>
          <a:xfrm>
            <a:off x="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ell C4"/>
          <p:cNvSpPr/>
          <p:nvPr/>
        </p:nvSpPr>
        <p:spPr>
          <a:xfrm>
            <a:off x="660400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ell B4"/>
          <p:cNvSpPr/>
          <p:nvPr/>
        </p:nvSpPr>
        <p:spPr>
          <a:xfrm>
            <a:off x="330200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ell A4"/>
          <p:cNvSpPr/>
          <p:nvPr/>
        </p:nvSpPr>
        <p:spPr>
          <a:xfrm>
            <a:off x="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ell C3"/>
          <p:cNvSpPr/>
          <p:nvPr/>
        </p:nvSpPr>
        <p:spPr>
          <a:xfrm>
            <a:off x="660400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ell B3"/>
          <p:cNvSpPr/>
          <p:nvPr/>
        </p:nvSpPr>
        <p:spPr>
          <a:xfrm>
            <a:off x="330200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ell A3"/>
          <p:cNvSpPr/>
          <p:nvPr/>
        </p:nvSpPr>
        <p:spPr>
          <a:xfrm>
            <a:off x="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ell C2"/>
          <p:cNvSpPr/>
          <p:nvPr/>
        </p:nvSpPr>
        <p:spPr>
          <a:xfrm>
            <a:off x="660400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ell B2"/>
          <p:cNvSpPr/>
          <p:nvPr/>
        </p:nvSpPr>
        <p:spPr>
          <a:xfrm>
            <a:off x="330200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ell A2"/>
          <p:cNvSpPr/>
          <p:nvPr/>
        </p:nvSpPr>
        <p:spPr>
          <a:xfrm>
            <a:off x="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ell C1"/>
          <p:cNvSpPr/>
          <p:nvPr/>
        </p:nvSpPr>
        <p:spPr>
          <a:xfrm>
            <a:off x="660400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ell B1"/>
          <p:cNvSpPr/>
          <p:nvPr/>
        </p:nvSpPr>
        <p:spPr>
          <a:xfrm>
            <a:off x="330200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ell A1"/>
          <p:cNvSpPr/>
          <p:nvPr/>
        </p:nvSpPr>
        <p:spPr>
          <a:xfrm>
            <a:off x="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List:the-noun-project$online,File:c7db1850cac2d7c128839,MyId:452,SldId:257,TxtBoxId:23,WPos:0,PicIndex:1,DW:65.335,DH:64.913,Txt:can" descr="&quot;able&quot; by Nithinan Tatah, TH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59732"/>
            <a:ext cx="503974" cy="503992"/>
          </a:xfrm>
          <a:prstGeom prst="rect">
            <a:avLst/>
          </a:prstGeom>
        </p:spPr>
      </p:pic>
      <p:pic>
        <p:nvPicPr>
          <p:cNvPr id="36" name="List:the-noun-project$online,File:31631e797a10ea9f5c716,MyId:470,SldId:257,TxtBoxId:35,WPos:0,PicIndex:1,DW:65.335,DH:64.913,Txt:all" descr="&quot;all&quot; by Commtap. Public Domain - no attribution required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60112"/>
            <a:ext cx="503992" cy="503231"/>
          </a:xfrm>
          <a:prstGeom prst="rect">
            <a:avLst/>
          </a:prstGeom>
        </p:spPr>
      </p:pic>
      <p:pic>
        <p:nvPicPr>
          <p:cNvPr id="37" name="List:the-noun-project$online,File:e57dc666050b23987addc,MyId:295,SldId:257,TxtBoxId:33,WPos:0,PicIndex:1,DW:65.335,DH:64.913,Txt:big" descr="&quot;big&quot; by Commtap. Public Domain - no attribution required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59732"/>
            <a:ext cx="503974" cy="503992"/>
          </a:xfrm>
          <a:prstGeom prst="rect">
            <a:avLst/>
          </a:prstGeom>
        </p:spPr>
      </p:pic>
      <p:pic>
        <p:nvPicPr>
          <p:cNvPr id="38" name="List:the-noun-project$online,File:0282eb91902e03859cad5,MyId:153,SldId:257,TxtBoxId:8,WPos:0,PicIndex:1,DW:83.327,DH:64.914,Txt:it" descr="&quot;choose adapted&quot; by Llisole (and adapted by Commtap)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683186"/>
            <a:ext cx="503974" cy="503992"/>
          </a:xfrm>
          <a:prstGeom prst="rect">
            <a:avLst/>
          </a:prstGeom>
        </p:spPr>
      </p:pic>
      <p:pic>
        <p:nvPicPr>
          <p:cNvPr id="39" name="List:the-noun-project$online,File:941c9dc9134362719b874,MyId:379,SldId:257,TxtBoxId:22,WPos:0,PicIndex:1,DW:65.335,DH:64.913,Txt:do" descr="&quot;do&quot; by Danny Amacher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683186"/>
            <a:ext cx="503974" cy="503992"/>
          </a:xfrm>
          <a:prstGeom prst="rect">
            <a:avLst/>
          </a:prstGeom>
        </p:spPr>
      </p:pic>
      <p:pic>
        <p:nvPicPr>
          <p:cNvPr id="40" name="List:the-noun-project$online,File:f693714a1a5c2f4de4da1,MyId:406,SldId:257,TxtBoxId:46,WPos:0,PicIndex:1,DW:83.327,DH:64.914,Txt:down" descr="&quot;down&quot; by Commtap. Public Domain - no attribution required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683186"/>
            <a:ext cx="503974" cy="503992"/>
          </a:xfrm>
          <a:prstGeom prst="rect">
            <a:avLst/>
          </a:prstGeom>
        </p:spPr>
      </p:pic>
      <p:pic>
        <p:nvPicPr>
          <p:cNvPr id="41" name="List:the-noun-project$online,File:00de933968042b1089c24,MyId:556,SldId:257,TxtBoxId:19,WPos:0,PicIndex:1,DW:83.327,DH:64.914,Txt:drink" descr="&quot;drink&quot; by Deemak Daksina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1306640"/>
            <a:ext cx="503974" cy="503992"/>
          </a:xfrm>
          <a:prstGeom prst="rect">
            <a:avLst/>
          </a:prstGeom>
        </p:spPr>
      </p:pic>
      <p:pic>
        <p:nvPicPr>
          <p:cNvPr id="42" name="List:the-noun-project$online,File:bda8ee1d4905c932e3f9d,MyId:552,SldId:257,TxtBoxId:13,WPos:0,PicIndex:2,DW:83.327,DH:64.914,Txt:eat" descr="&quot;eat&quot; by Llisole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1306640"/>
            <a:ext cx="503974" cy="503992"/>
          </a:xfrm>
          <a:prstGeom prst="rect">
            <a:avLst/>
          </a:prstGeom>
        </p:spPr>
      </p:pic>
      <p:pic>
        <p:nvPicPr>
          <p:cNvPr id="43" name="List:the-noun-project$online,File:4712798e283e26563594c,MyId:304,SldId:257,TxtBoxId:45,WPos:0,PicIndex:2,DW:83.327,DH:64.914,Txt:finished" descr="&quot;end&quot; by iconsmind.com, GB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1306640"/>
            <a:ext cx="503974" cy="503992"/>
          </a:xfrm>
          <a:prstGeom prst="rect">
            <a:avLst/>
          </a:prstGeom>
        </p:spPr>
      </p:pic>
      <p:pic>
        <p:nvPicPr>
          <p:cNvPr id="44" name="List:the-noun-project$online,File:8383ceb0382b43cc8f06c,MyId:571,SldId:257,TxtBoxId:31,WPos:0,PicIndex:1,DW:83.327,DH:64.914,Txt:same" descr="&quot;equal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1930095"/>
            <a:ext cx="503974" cy="503992"/>
          </a:xfrm>
          <a:prstGeom prst="rect">
            <a:avLst/>
          </a:prstGeom>
        </p:spPr>
      </p:pic>
      <p:pic>
        <p:nvPicPr>
          <p:cNvPr id="45" name="List:the-noun-project$online,File:ced41247d2db56aa5547e,MyId:449,SldId:257,TxtBoxId:17,WPos:0,PicIndex:1,DW:83.327,DH:64.914,Txt:get" descr="&quot;get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1930095"/>
            <a:ext cx="503974" cy="503992"/>
          </a:xfrm>
          <a:prstGeom prst="rect">
            <a:avLst/>
          </a:prstGeom>
        </p:spPr>
      </p:pic>
      <p:pic>
        <p:nvPicPr>
          <p:cNvPr id="46" name="List:the-noun-project$online,File:c9232ab7c7b9106da9408,MyId:317,SldId:257,TxtBoxId:10,WPos:0,PicIndex:1,DW:83.327,DH:64.914,Txt:he" descr="&quot;guy&quot; by Setyo Andarini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1930095"/>
            <a:ext cx="503974" cy="503992"/>
          </a:xfrm>
          <a:prstGeom prst="rect">
            <a:avLst/>
          </a:prstGeom>
        </p:spPr>
      </p:pic>
      <p:pic>
        <p:nvPicPr>
          <p:cNvPr id="47" name="List:the-noun-project$online,File:7f29afb997f81aa45809e,MyId:489,SldId:257,TxtBoxId:18,WPos:0,PicIndex:1,DW:83.327,DH:64.914,Txt:make" descr="&quot;hammer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2553549"/>
            <a:ext cx="503974" cy="503992"/>
          </a:xfrm>
          <a:prstGeom prst="rect">
            <a:avLst/>
          </a:prstGeom>
        </p:spPr>
      </p:pic>
      <p:pic>
        <p:nvPicPr>
          <p:cNvPr id="48" name="List:the-noun-project$online,File:6a0d59e948a18bf9f2763,MyId:456,SldId:257,TxtBoxId:29,WPos:0,PicIndex:1,DW:65.335,DH:64.913,Txt:help" descr="&quot;help&quot; by Template, TH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2553549"/>
            <a:ext cx="503974" cy="503992"/>
          </a:xfrm>
          <a:prstGeom prst="rect">
            <a:avLst/>
          </a:prstGeom>
        </p:spPr>
      </p:pic>
      <p:pic>
        <p:nvPicPr>
          <p:cNvPr id="49" name="List:the-noun-project$online,File:ecabecf051612396d9e5d,MyId:586,SldId:257,TxtBoxId:49,WPos:0,PicIndex:1,DW:83.327,DH:64.914,Txt:here" descr="&quot;here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2553549"/>
            <a:ext cx="503974" cy="503992"/>
          </a:xfrm>
          <a:prstGeom prst="rect">
            <a:avLst/>
          </a:prstGeom>
        </p:spPr>
      </p:pic>
      <p:pic>
        <p:nvPicPr>
          <p:cNvPr id="50" name="List:the-noun-project$online,File:e91d2caea48108eff7627,MyId:579,SldId:257,TxtBoxId:37,WPos:0,PicIndex:1,DW:83.327,DH:64.914,Txt:different" descr="&quot;independent&quot; by Griffin Mullins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3177004"/>
            <a:ext cx="503974" cy="503992"/>
          </a:xfrm>
          <a:prstGeom prst="rect">
            <a:avLst/>
          </a:prstGeom>
        </p:spPr>
      </p:pic>
      <p:pic>
        <p:nvPicPr>
          <p:cNvPr id="51" name="List:the-noun-project$online,File:7de73e23531e9061c9e13,MyId:314,SldId:257,TxtBoxId:4,WPos:0,PicIndex:3,DW:65.335,DH:64.913,Txt:she" descr="&quot;lady&quot; by Setyo Andarini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3177004"/>
            <a:ext cx="503974" cy="503992"/>
          </a:xfrm>
          <a:prstGeom prst="rect">
            <a:avLst/>
          </a:prstGeom>
        </p:spPr>
      </p:pic>
      <p:pic>
        <p:nvPicPr>
          <p:cNvPr id="52" name="List:the-noun-project$online,File:e67cf9ad8f4074e59a13e,MyId:414,SldId:257,TxtBoxId:11,WPos:0,PicIndex:1,DW:83.327,DH:64.914,Txt:go" descr="&quot;leave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3177004"/>
            <a:ext cx="503974" cy="503992"/>
          </a:xfrm>
          <a:prstGeom prst="rect">
            <a:avLst/>
          </a:prstGeom>
        </p:spPr>
      </p:pic>
      <p:pic>
        <p:nvPicPr>
          <p:cNvPr id="53" name="List:the-noun-project$online,File:7f2ba5bd0c84f2c042662,MyId:486,SldId:257,TxtBoxId:12,WPos:0,PicIndex:1,DW:83.327,DH:64.914,Txt:like" descr="&quot;like&quot; by Fantastic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3800459"/>
            <a:ext cx="503974" cy="503992"/>
          </a:xfrm>
          <a:prstGeom prst="rect">
            <a:avLst/>
          </a:prstGeom>
        </p:spPr>
      </p:pic>
      <p:pic>
        <p:nvPicPr>
          <p:cNvPr id="54" name="List:the-noun-project$online,File:dd696e12a5ad0674a54c2,MyId:298,SldId:257,TxtBoxId:39,WPos:0,PicIndex:1,DW:65.335,DH:64.913,Txt:little" descr="&quot;little&quot; by Commtap. Public Domain - no attribution required.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3800459"/>
            <a:ext cx="503974" cy="503992"/>
          </a:xfrm>
          <a:prstGeom prst="rect">
            <a:avLst/>
          </a:prstGeom>
        </p:spPr>
      </p:pic>
      <p:pic>
        <p:nvPicPr>
          <p:cNvPr id="55" name="List:the-noun-project$online,File:b62b1ed73eaa890db9c7d,MyId:165,SldId:257,TxtBoxId:20,WPos:0,PicIndex:1,DW:83.327,DH:64.914,Txt:where" descr="&quot;lost&quot; by VAN NEER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3800459"/>
            <a:ext cx="503974" cy="503992"/>
          </a:xfrm>
          <a:prstGeom prst="rect">
            <a:avLst/>
          </a:prstGeom>
        </p:spPr>
      </p:pic>
      <p:pic>
        <p:nvPicPr>
          <p:cNvPr id="56" name="List:the-noun-project$online,File:46ae7fb1a57da53b3a70b,MyId:149,SldId:257,TxtBoxId:2,WPos:0,PicIndex:1,DW:83.327,DH:64.914,Txt:i" descr="&quot;me&quot; by Ignat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4423913"/>
            <a:ext cx="503974" cy="503992"/>
          </a:xfrm>
          <a:prstGeom prst="rect">
            <a:avLst/>
          </a:prstGeom>
        </p:spPr>
      </p:pic>
      <p:pic>
        <p:nvPicPr>
          <p:cNvPr id="57" name="List:the-noun-project$online,File:d6050dc2c673f75c50596,MyId:174,SldId:257,TxtBoxId:32,WPos:0,PicIndex:1,DW:83.327,DH:64.914,Txt:no" descr="&quot;no&quot; by AIGA, US from The Noun Project (thenounproject.com). Public Domain - no attribution required.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4423913"/>
            <a:ext cx="503974" cy="503992"/>
          </a:xfrm>
          <a:prstGeom prst="rect">
            <a:avLst/>
          </a:prstGeom>
        </p:spPr>
      </p:pic>
      <p:pic>
        <p:nvPicPr>
          <p:cNvPr id="58" name="List:the-noun-project$online,File:f7ac610cbf975929a3d61,MyId:480,SldId:257,TxtBoxId:47,WPos:0,PicIndex:1,DW:83.327,DH:64.914,Txt:off" descr="&quot;off&quot; by Commtap. Public Domain - no attribution required.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4423913"/>
            <a:ext cx="503974" cy="503992"/>
          </a:xfrm>
          <a:prstGeom prst="rect">
            <a:avLst/>
          </a:prstGeom>
        </p:spPr>
      </p:pic>
      <p:pic>
        <p:nvPicPr>
          <p:cNvPr id="59" name="List:the-noun-project$online,File:8095b82ffa094f2c1b216,MyId:476,SldId:257,TxtBoxId:41,WPos:0,PicIndex:2,DW:83.327,DH:64.914,Txt:on" descr="&quot;on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5047367"/>
            <a:ext cx="503974" cy="503992"/>
          </a:xfrm>
          <a:prstGeom prst="rect">
            <a:avLst/>
          </a:prstGeom>
        </p:spPr>
      </p:pic>
      <p:pic>
        <p:nvPicPr>
          <p:cNvPr id="60" name="List:the-noun-project$online,File:c8b56f86630ef48a5a074,MyId:382,SldId:257,TxtBoxId:28,WPos:0,PicIndex:1,DW:65.335,DH:64.913,Txt:open" descr="&quot;open&quot; by Gabriel Valdiva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5047367"/>
            <a:ext cx="503974" cy="503992"/>
          </a:xfrm>
          <a:prstGeom prst="rect">
            <a:avLst/>
          </a:prstGeom>
        </p:spPr>
      </p:pic>
      <p:pic>
        <p:nvPicPr>
          <p:cNvPr id="61" name="List:the-noun-project$online,File:34d0a73a17e7b9fc6b342,MyId:411,SldId:257,TxtBoxId:5,WPos:0,PicIndex:1,DW:65.335,DH:64.913,Txt:we" descr="&quot;ours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5047367"/>
            <a:ext cx="503974" cy="503992"/>
          </a:xfrm>
          <a:prstGeom prst="rect">
            <a:avLst/>
          </a:prstGeom>
        </p:spPr>
      </p:pic>
      <p:pic>
        <p:nvPicPr>
          <p:cNvPr id="62" name="List:the-noun-project$online,File:4b603ea223a396fe9721a,MyId:531,SldId:257,TxtBoxId:48,WPos:0,PicIndex:1,DW:83.327,DH:64.914,Txt:out" descr="&quot;out&quot; by Gregor Cresna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5670822"/>
            <a:ext cx="503974" cy="503992"/>
          </a:xfrm>
          <a:prstGeom prst="rect">
            <a:avLst/>
          </a:prstGeom>
        </p:spPr>
      </p:pic>
      <p:pic>
        <p:nvPicPr>
          <p:cNvPr id="63" name="List:the-noun-project$online,File:169b753a663a4ab515a62,MyId:492,SldId:257,TxtBoxId:24,WPos:0,PicIndex:1,DW:83.327,DH:64.914,Txt:put" descr="&quot;put&quot; by Athanagore x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5670822"/>
            <a:ext cx="503974" cy="503992"/>
          </a:xfrm>
          <a:prstGeom prst="rect">
            <a:avLst/>
          </a:prstGeom>
        </p:spPr>
      </p:pic>
      <p:pic>
        <p:nvPicPr>
          <p:cNvPr id="64" name="List:the-noun-project$online,File:ac029cb1c669e9a9768b1,MyId:161,SldId:257,TxtBoxId:14,WPos:0,PicIndex:1,DW:83.327,DH:64.914,Txt:what" descr="&quot;question&quot; by Alena, RU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5670822"/>
            <a:ext cx="503974" cy="503992"/>
          </a:xfrm>
          <a:prstGeom prst="rect">
            <a:avLst/>
          </a:prstGeom>
        </p:spPr>
      </p:pic>
      <p:pic>
        <p:nvPicPr>
          <p:cNvPr id="65" name="List:the-noun-project$online,File:83baf1edb5680bd3365a8,MyId:292,SldId:257,TxtBoxId:27,WPos:0,PicIndex:1,DW:65.335,DH:64.913,Txt:why" descr="&quot;questions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6294277"/>
            <a:ext cx="503974" cy="503992"/>
          </a:xfrm>
          <a:prstGeom prst="rect">
            <a:avLst/>
          </a:prstGeom>
        </p:spPr>
      </p:pic>
      <p:pic>
        <p:nvPicPr>
          <p:cNvPr id="66" name="List:the-noun-project$online,File:eb9f6975d4c30d462966f,MyId:483,SldId:257,TxtBoxId:6,WPos:0,PicIndex:1,DW:83.327,DH:64.914,Txt:want" descr="&quot;reach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6294277"/>
            <a:ext cx="503974" cy="503992"/>
          </a:xfrm>
          <a:prstGeom prst="rect">
            <a:avLst/>
          </a:prstGeom>
        </p:spPr>
      </p:pic>
      <p:pic>
        <p:nvPicPr>
          <p:cNvPr id="67" name="List:the-noun-project$online,File:209beb0e3b8bff08886ae,MyId:400,SldId:257,TxtBoxId:34,WPos:1,PicIndex:1,DW:64.9107055664063,DH:64.9129943847656,Txt:again" descr="&quot;reset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6294277"/>
            <a:ext cx="503974" cy="503992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593973" y="0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"able" by Nithinan Tatah, TH from The Noun Project (thenounproject.com). CC BY 3.0 - attribution required. See creativecommons.org.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895990" y="0"/>
            <a:ext cx="2708010" cy="62345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"all" by Commtap. Public Domain - no attribution required.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197972" y="0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"big" by Commtap. Public Domain - no attribution required.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93973" y="623455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 lnSpcReduction="20000"/>
          </a:bodyPr>
          <a:lstStyle/>
          <a:p>
            <a:r>
              <a:rPr lang="en-GB" sz="1100"/>
              <a:t>"choose adapted" by Llisole (and adapted by Commtap) from The Noun Project (thenounproject.com). CC BY 3.0 - attribution required. See creativecommons.org.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95972" y="623455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"do" by Danny Amacher, US from The Noun Project (thenounproject.com). CC BY 3.0 - attribution required. See creativecommons.org.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97972" y="623455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"down" by Commtap. Public Domain - no attribution required.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93973" y="1246909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"drink" by Deemak Daksina, ID from The Noun Project (thenounproject.com). CC BY 3.0 - attribution required. See creativecommons.org.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895972" y="1246909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"eat" by Llisole from The Noun Project (thenounproject.com). CC BY 3.0 - attribution required. See creativecommons.org.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197972" y="1246909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"end" by iconsmind.com, GB from The Noun Project (thenounproject.com). CC BY 3.0 - attribution required. See creativecommons.org.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93973" y="1870364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"equal" by WEBTECHOPS LLP, IN from The Noun Project (thenounproject.com). CC BY 3.0 - attribution required. See creativecommons.org.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895972" y="1870364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"get" by Adrien Coquet, FR from The Noun Project (thenounproject.com). CC BY 3.0 - attribution required. See creativecommons.org.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197972" y="1870364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"guy" by Setyo Andarini, ID from The Noun Project (thenounproject.com). CC BY 3.0 - attribution required. See creativecommons.org.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93973" y="2493818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"hammer" by Adrien Coquet, FR from The Noun Project (thenounproject.com). CC BY 3.0 - attribution required. See creativecommons.org.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95972" y="2493818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"help" by Template, TH from The Noun Project (thenounproject.com). CC BY 3.0 - attribution required. See creativecommons.org.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97972" y="2493818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"here" by Leszek Pietrzak, PL from The Noun Project (thenounproject.com). CC BY 3.0 - attribution required. See creativecommons.org.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93973" y="3117273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"independent" by Griffin Mullins, US from The Noun Project (thenounproject.com). CC BY 3.0 - attribution required. See creativecommons.org.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895972" y="3117273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"lady" by Setyo Andarini, ID from The Noun Project (thenounproject.com). CC BY 3.0 - attribution required. See creativecommons.org.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197972" y="3117273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"leave" by Adrien Coquet, FR from The Noun Project (thenounproject.com). CC BY 3.0 - attribution required. See creativecommons.org.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3973" y="3740727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"like" by Fantastic, IN from The Noun Project (thenounproject.com). CC BY 3.0 - attribution required. See creativecommons.org.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895972" y="3740727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"little" by Commtap. Public Domain - no attribution required.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197972" y="3740727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"lost" by VAN NEER, FR from The Noun Project (thenounproject.com). CC BY 3.0 - attribution required. See creativecommons.org.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93973" y="4364182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"me" by Ignat from The Noun Project (thenounproject.com). CC BY 3.0 - attribution required. See creativecommons.org.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895972" y="4364182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"no" by AIGA, US from The Noun Project (thenounproject.com). Public Domain - no attribution required.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197972" y="4364182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"off" by Commtap. Public Domain - no attribution required.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93973" y="4987636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"on" by Leszek Pietrzak, PL from The Noun Project (thenounproject.com). CC BY 3.0 - attribution required. See creativecommons.org.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895972" y="4987636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"open" by Gabriel Valdiva, US from The Noun Project (thenounproject.com). CC BY 3.0 - attribution required. See creativecommons.org.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197972" y="4987636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"ours" by WEBTECHOPS LLP, IN from The Noun Project (thenounproject.com). CC BY 3.0 - attribution required. See creativecommons.org.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93973" y="5611091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"out" by Gregor Cresnar from The Noun Project (thenounproject.com). CC BY 3.0 - attribution required. See creativecommons.org.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895972" y="5611091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"put" by Athanagore x, FR from The Noun Project (thenounproject.com). CC BY 3.0 - attribution required. See creativecommons.org.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197972" y="5611091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"question" by Alena, RU from The Noun Project (thenounproject.com). CC BY 3.0 - attribution required. See creativecommons.org.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93973" y="6234545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"questions" by WEBTECHOPS LLP, IN from The Noun Project (thenounproject.com). CC BY 3.0 - attribution required. See creativecommons.org.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895972" y="6234545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"reach" by Adrien Coquet, FR from The Noun Project (thenounproject.com). CC BY 3.0 - attribution required. See creativecommons.org.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197972" y="6234545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"reset" by Alice Design from The Noun Project (thenounproject.com). CC BY 3.0 - attribution required. See creativecommons.org.</a:t>
            </a:r>
          </a:p>
        </p:txBody>
      </p:sp>
    </p:spTree>
    <p:extLst>
      <p:ext uri="{BB962C8B-B14F-4D97-AF65-F5344CB8AC3E}">
        <p14:creationId xmlns:p14="http://schemas.microsoft.com/office/powerpoint/2010/main" val="1562107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ell C5"/>
          <p:cNvSpPr/>
          <p:nvPr/>
        </p:nvSpPr>
        <p:spPr>
          <a:xfrm>
            <a:off x="660400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ell B5"/>
          <p:cNvSpPr/>
          <p:nvPr/>
        </p:nvSpPr>
        <p:spPr>
          <a:xfrm>
            <a:off x="330200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ell A5"/>
          <p:cNvSpPr/>
          <p:nvPr/>
        </p:nvSpPr>
        <p:spPr>
          <a:xfrm>
            <a:off x="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ell C4"/>
          <p:cNvSpPr/>
          <p:nvPr/>
        </p:nvSpPr>
        <p:spPr>
          <a:xfrm>
            <a:off x="660400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ell B4"/>
          <p:cNvSpPr/>
          <p:nvPr/>
        </p:nvSpPr>
        <p:spPr>
          <a:xfrm>
            <a:off x="330200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ell A4"/>
          <p:cNvSpPr/>
          <p:nvPr/>
        </p:nvSpPr>
        <p:spPr>
          <a:xfrm>
            <a:off x="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ell C3"/>
          <p:cNvSpPr/>
          <p:nvPr/>
        </p:nvSpPr>
        <p:spPr>
          <a:xfrm>
            <a:off x="660400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ell B3"/>
          <p:cNvSpPr/>
          <p:nvPr/>
        </p:nvSpPr>
        <p:spPr>
          <a:xfrm>
            <a:off x="330200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ell A3"/>
          <p:cNvSpPr/>
          <p:nvPr/>
        </p:nvSpPr>
        <p:spPr>
          <a:xfrm>
            <a:off x="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ell C2"/>
          <p:cNvSpPr/>
          <p:nvPr/>
        </p:nvSpPr>
        <p:spPr>
          <a:xfrm>
            <a:off x="660400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ell B2"/>
          <p:cNvSpPr/>
          <p:nvPr/>
        </p:nvSpPr>
        <p:spPr>
          <a:xfrm>
            <a:off x="330200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ell A2"/>
          <p:cNvSpPr/>
          <p:nvPr/>
        </p:nvSpPr>
        <p:spPr>
          <a:xfrm>
            <a:off x="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ell C1"/>
          <p:cNvSpPr/>
          <p:nvPr/>
        </p:nvSpPr>
        <p:spPr>
          <a:xfrm>
            <a:off x="660400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ell B1"/>
          <p:cNvSpPr/>
          <p:nvPr/>
        </p:nvSpPr>
        <p:spPr>
          <a:xfrm>
            <a:off x="330200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ell A1"/>
          <p:cNvSpPr/>
          <p:nvPr/>
        </p:nvSpPr>
        <p:spPr>
          <a:xfrm>
            <a:off x="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List:the-noun-project$online,File:a32c5b558a9c77bb7dcff,MyId:518,SldId:257,TxtBoxId:30,WPos:0,PicIndex:2,DW:65.335,DH:64.913,Txt:good" descr="&quot;satisfaction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59732"/>
            <a:ext cx="503974" cy="503992"/>
          </a:xfrm>
          <a:prstGeom prst="rect">
            <a:avLst/>
          </a:prstGeom>
        </p:spPr>
      </p:pic>
      <p:pic>
        <p:nvPicPr>
          <p:cNvPr id="18" name="List:the-noun-project$online,File:cc8a80a6895cb5e34adce,MyId:376,SldId:257,TxtBoxId:16,WPos:0,PicIndex:3,DW:83.327,DH:64.914,Txt:look" descr="&quot;see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59732"/>
            <a:ext cx="503974" cy="503992"/>
          </a:xfrm>
          <a:prstGeom prst="rect">
            <a:avLst/>
          </a:prstGeom>
        </p:spPr>
      </p:pic>
      <p:pic>
        <p:nvPicPr>
          <p:cNvPr id="19" name="List:the-noun-project$online,File:699819607059f091f9ae4,MyId:177,SldId:257,TxtBoxId:38,WPos:0,PicIndex:1,DW:83.327,DH:64.914,Txt:some" descr="&quot;some&quot; by Commtap. Public Domain - no attribution required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60112"/>
            <a:ext cx="503992" cy="503231"/>
          </a:xfrm>
          <a:prstGeom prst="rect">
            <a:avLst/>
          </a:prstGeom>
        </p:spPr>
      </p:pic>
      <p:pic>
        <p:nvPicPr>
          <p:cNvPr id="20" name="List:the-noun-project$online,File:d2b8a656fc31e23e23d83,MyId:534,SldId:257,TxtBoxId:7,WPos:0,PicIndex:1,DW:83.327,DH:64.914,Txt:stop" descr="&quot;stop&quot; by AS Design, UA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683186"/>
            <a:ext cx="503974" cy="503992"/>
          </a:xfrm>
          <a:prstGeom prst="rect">
            <a:avLst/>
          </a:prstGeom>
        </p:spPr>
      </p:pic>
      <p:pic>
        <p:nvPicPr>
          <p:cNvPr id="21" name="List:the-noun-project$online,File:e273e4e29a875754e51b2,MyId:182,SldId:257,TxtBoxId:44,WPos:0,PicIndex:1,DW:83.327,DH:64.914,Txt:that" descr="&quot;that&quot; by fae frey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683186"/>
            <a:ext cx="503974" cy="503992"/>
          </a:xfrm>
          <a:prstGeom prst="rect">
            <a:avLst/>
          </a:prstGeom>
        </p:spPr>
      </p:pic>
      <p:pic>
        <p:nvPicPr>
          <p:cNvPr id="22" name="List:the-noun-project$online,File:9f5d9bea3007c8fcd0836,MyId:289,SldId:257,TxtBoxId:21,WPos:1,PicIndex:2,DW:65.335,DH:64.913,Txt:time" descr="&quot;time&quot; by Boccy0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683186"/>
            <a:ext cx="503974" cy="503992"/>
          </a:xfrm>
          <a:prstGeom prst="rect">
            <a:avLst/>
          </a:prstGeom>
        </p:spPr>
      </p:pic>
      <p:pic>
        <p:nvPicPr>
          <p:cNvPr id="23" name="List:the-noun-project$online,File:2c49d6f1d551f8715e65d,MyId:566,SldId:257,TxtBoxId:25,WPos:0,PicIndex:1,DW:64.9107055664063,DH:64.9129943847656,Txt:turn" descr="&quot;turn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1306640"/>
            <a:ext cx="503974" cy="503992"/>
          </a:xfrm>
          <a:prstGeom prst="rect">
            <a:avLst/>
          </a:prstGeom>
        </p:spPr>
      </p:pic>
      <p:pic>
        <p:nvPicPr>
          <p:cNvPr id="24" name="List:the-noun-project$online,File:0de4e0e57b63cc163c90b,MyId:188,SldId:257,TxtBoxId:9,WPos:0,PicIndex:1,DW:65.335,DH:64.913,Txt:they" descr="&quot;twins&quot; by Magicon, HU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1306640"/>
            <a:ext cx="503974" cy="503992"/>
          </a:xfrm>
          <a:prstGeom prst="rect">
            <a:avLst/>
          </a:prstGeom>
        </p:spPr>
      </p:pic>
      <p:pic>
        <p:nvPicPr>
          <p:cNvPr id="25" name="List:the-noun-project$online,File:1dd64e425d22a123a5fb0,MyId:525,SldId:257,TxtBoxId:36,WPos:0,PicIndex:1,DW:65.335,DH:64.913,Txt:sad" descr="&quot;unhappy&quot; by Daryl Vandemont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1306640"/>
            <a:ext cx="503974" cy="503992"/>
          </a:xfrm>
          <a:prstGeom prst="rect">
            <a:avLst/>
          </a:prstGeom>
        </p:spPr>
      </p:pic>
      <p:pic>
        <p:nvPicPr>
          <p:cNvPr id="26" name="List:the-noun-project$online,File:21a7e67d334fe46be3851,MyId:191,SldId:257,TxtBoxId:15,WPos:0,PicIndex:1,DW:65.335,DH:64.913,Txt:who" descr="&quot;unknown&quot; by Bybzee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1930095"/>
            <a:ext cx="503974" cy="503992"/>
          </a:xfrm>
          <a:prstGeom prst="rect">
            <a:avLst/>
          </a:prstGeom>
        </p:spPr>
      </p:pic>
      <p:pic>
        <p:nvPicPr>
          <p:cNvPr id="27" name="List:the-noun-project$online,File:240e3013b3fb28e5e36de,MyId:403,SldId:257,TxtBoxId:40,WPos:0,PicIndex:1,DW:83.327,DH:64.914,Txt:up" descr="&quot;upper&quot; by Fisualis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1930095"/>
            <a:ext cx="503974" cy="503992"/>
          </a:xfrm>
          <a:prstGeom prst="rect">
            <a:avLst/>
          </a:prstGeom>
        </p:spPr>
      </p:pic>
      <p:pic>
        <p:nvPicPr>
          <p:cNvPr id="28" name="List:the-noun-project$online,File:a2c871c2bf388b36edb87,MyId:170,SldId:257,TxtBoxId:26,WPos:0,PicIndex:1,DW:83.327,DH:64.914,Txt:yes" descr="&quot;yes&quot; by David Khai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1930095"/>
            <a:ext cx="503974" cy="503992"/>
          </a:xfrm>
          <a:prstGeom prst="rect">
            <a:avLst/>
          </a:prstGeom>
        </p:spPr>
      </p:pic>
      <p:pic>
        <p:nvPicPr>
          <p:cNvPr id="29" name="List:the-noun-project$online,File:29d10d787a71bd36d9f34,MyId:185,SldId:257,TxtBoxId:3,WPos:0,PicIndex:1,DW:65.335,DH:64.913,Txt:you" descr="&quot;you&quot; by Cuputo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2553549"/>
            <a:ext cx="503974" cy="503992"/>
          </a:xfrm>
          <a:prstGeom prst="rect">
            <a:avLst/>
          </a:prstGeom>
        </p:spPr>
      </p:pic>
      <p:pic>
        <p:nvPicPr>
          <p:cNvPr id="30" name="List:the-noun-project$online,File:d5eef3de96f4fcbc4a3a9,MyId:582,SldId:257,TxtBoxId:43,WPos:0,PicIndex:1,DW:83.327,DH:64.914,Txt:there" descr="Adapted from &quot;here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2553549"/>
            <a:ext cx="503974" cy="503992"/>
          </a:xfrm>
          <a:prstGeom prst="rect">
            <a:avLst/>
          </a:prstGeom>
        </p:spPr>
      </p:pic>
      <p:pic>
        <p:nvPicPr>
          <p:cNvPr id="31" name="List:the-noun-project$online,File:364affae08c15a87555c2,MyId:528,SldId:257,TxtBoxId:42,WPos:0,PicIndex:1,DW:83.327,DH:64.914,Txt:in" descr="Adapted from &quot;out&quot; by Gregor Cresna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2553549"/>
            <a:ext cx="503974" cy="50399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93973" y="0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"satisfaction" by Adrien Coquet, FR from The Noun Project (thenounproject.com). CC BY 3.0 - attribution required. See creativecommons.org.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95972" y="0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"see" by Alice Design from The Noun Project (thenounproject.com). CC BY 3.0 - attribution required. See creativecommons.org.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97990" y="0"/>
            <a:ext cx="2708010" cy="62345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"some" by Commtap. Public Domain - no attribution required.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3973" y="623455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"stop" by AS Design, UA from The Noun Project (thenounproject.com). CC BY 3.0 - attribution required. See creativecommons.org.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95972" y="623455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"that" by fae frey, US from The Noun Project (thenounproject.com). CC BY 3.0 - attribution required. See creativecommons.org.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97972" y="623455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"time" by Boccy0, ID from The Noun Project (thenounproject.com). CC BY 3.0 - attribution required. See creativecommons.org.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3973" y="1246909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"turn" by Adrien Coquet, FR from The Noun Project (thenounproject.com). CC BY 3.0 - attribution required. See creativecommons.org.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95972" y="1246909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"twins" by Magicon, HU from The Noun Project (thenounproject.com). CC BY 3.0 - attribution required. See creativecommons.org.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197972" y="1246909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"unhappy" by Daryl Vandemont from The Noun Project (thenounproject.com). CC BY 3.0 - attribution required. See creativecommons.org.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93973" y="1870364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"unknown" by Bybzee, FR from The Noun Project (thenounproject.com). CC BY 3.0 - attribution required. See creativecommons.org.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95972" y="1870364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"upper" by Fisualis, ID from The Noun Project (thenounproject.com). CC BY 3.0 - attribution required. See creativecommons.org.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97972" y="1870364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"yes" by David Khai, US from The Noun Project (thenounproject.com). CC BY 3.0 - attribution required. See creativecommons.org.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3973" y="2493818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"you" by Cuputo, ID from The Noun Project (thenounproject.com). CC BY 3.0 - attribution required. See creativecommons.org.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95972" y="2493818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 lnSpcReduction="20000"/>
          </a:bodyPr>
          <a:lstStyle/>
          <a:p>
            <a:r>
              <a:rPr lang="en-GB" sz="1100"/>
              <a:t>Adapted from "here" by Leszek Pietrzak, PL from The Noun Project (thenounproject.com). CC BY 3.0 - attribution required. See creativecommons.org.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197972" y="2493818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Adapted from "out" by Gregor Cresnar from The Noun Project (thenounproject.com). CC BY 3.0 - attribution required. See creativecommons.org.</a:t>
            </a:r>
          </a:p>
        </p:txBody>
      </p:sp>
    </p:spTree>
    <p:extLst>
      <p:ext uri="{BB962C8B-B14F-4D97-AF65-F5344CB8AC3E}">
        <p14:creationId xmlns:p14="http://schemas.microsoft.com/office/powerpoint/2010/main" val="4006441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1765</Words>
  <Application>Microsoft Office PowerPoint</Application>
  <PresentationFormat>A4 Paper (210x297 mm)</PresentationFormat>
  <Paragraphs>222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Simplified boards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Barts Health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Thompson, Neil2 (Speech &amp; Lang Therapist)</dc:creator>
  <cp:lastModifiedBy>Neil Thompson</cp:lastModifiedBy>
  <cp:revision>23</cp:revision>
  <cp:lastPrinted>2025-05-12T10:33:34Z</cp:lastPrinted>
  <dcterms:created xsi:type="dcterms:W3CDTF">2022-02-24T11:55:48Z</dcterms:created>
  <dcterms:modified xsi:type="dcterms:W3CDTF">2025-05-12T16:44:36Z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20369db1-a82f-4c39-817f-34d90e991fe7</vt:lpwstr>
  </property>
  <property fmtid="{D5CDD505-2E9C-101B-9397-08002B2CF9AE}" pid="3" name="TxtBelow">
    <vt:lpwstr>False</vt:lpwstr>
  </property>
  <property fmtid="{D5CDD505-2E9C-101B-9397-08002B2CF9AE}" pid="4" name="ImgPlt">
    <vt:lpwstr>0</vt:lpwstr>
  </property>
  <property fmtid="{D5CDD505-2E9C-101B-9397-08002B2CF9AE}" pid="5" name="TxtSpc">
    <vt:lpwstr>0</vt:lpwstr>
  </property>
  <property fmtid="{D5CDD505-2E9C-101B-9397-08002B2CF9AE}" pid="6" name="NonTxtSpc">
    <vt:lpwstr>11.338</vt:lpwstr>
  </property>
  <property fmtid="{D5CDD505-2E9C-101B-9397-08002B2CF9AE}" pid="7" name="XSpc">
    <vt:lpwstr>2.835</vt:lpwstr>
  </property>
  <property fmtid="{D5CDD505-2E9C-101B-9397-08002B2CF9AE}" pid="8" name="EnabledLists">
    <vt:lpwstr>the-noun-project$online</vt:lpwstr>
  </property>
</Properties>
</file>