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341315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411486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373523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209754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221955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361499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322496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259986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357508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258850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1A81C00-83DE-4EF6-BC1B-9CDC083681E0}" type="datetimeFigureOut">
              <a:rPr lang="en-GB" smtClean="0"/>
              <a:t>30/09/2018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CB1198-26AE-4D8B-ADAC-0DF3D0BDE208}" type="slidenum">
              <a:rPr lang="en-GB" smtClean="0"/>
              <a:t>‹#›</a:t>
            </a:fld>
            <a:endParaRPr lang="en-GB" dirty="0"/>
          </a:p>
        </p:txBody>
      </p:sp>
    </p:spTree>
    <p:extLst>
      <p:ext uri="{BB962C8B-B14F-4D97-AF65-F5344CB8AC3E}">
        <p14:creationId xmlns:p14="http://schemas.microsoft.com/office/powerpoint/2010/main" val="398259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1A81C00-83DE-4EF6-BC1B-9CDC083681E0}" type="datetimeFigureOut">
              <a:rPr lang="en-GB" smtClean="0"/>
              <a:t>30/09/2018</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CB1198-26AE-4D8B-ADAC-0DF3D0BDE208}" type="slidenum">
              <a:rPr lang="en-GB" smtClean="0"/>
              <a:t>‹#›</a:t>
            </a:fld>
            <a:endParaRPr lang="en-GB" dirty="0"/>
          </a:p>
        </p:txBody>
      </p:sp>
    </p:spTree>
    <p:extLst>
      <p:ext uri="{BB962C8B-B14F-4D97-AF65-F5344CB8AC3E}">
        <p14:creationId xmlns:p14="http://schemas.microsoft.com/office/powerpoint/2010/main" val="2593640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9.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8.wmf"/><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wmf"/></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5.png"/><Relationship Id="rId17" Type="http://schemas.openxmlformats.org/officeDocument/2006/relationships/image" Target="../media/image31.png"/><Relationship Id="rId2" Type="http://schemas.openxmlformats.org/officeDocument/2006/relationships/image" Target="../media/image9.png"/><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4.png"/><Relationship Id="rId5" Type="http://schemas.openxmlformats.org/officeDocument/2006/relationships/image" Target="../media/image23.png"/><Relationship Id="rId1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5017C-397E-4C54-8232-32DAF92E21AD}"/>
              </a:ext>
            </a:extLst>
          </p:cNvPr>
          <p:cNvSpPr>
            <a:spLocks/>
          </p:cNvSpPr>
          <p:nvPr/>
        </p:nvSpPr>
        <p:spPr>
          <a:xfrm>
            <a:off x="1143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5" name="TextBox 4">
            <a:extLst>
              <a:ext uri="{FF2B5EF4-FFF2-40B4-BE49-F238E27FC236}">
                <a16:creationId xmlns:a16="http://schemas.microsoft.com/office/drawing/2014/main" id="{AF1675C3-E428-4149-AB0E-59DFC34E11A0}"/>
              </a:ext>
            </a:extLst>
          </p:cNvPr>
          <p:cNvSpPr txBox="1"/>
          <p:nvPr/>
        </p:nvSpPr>
        <p:spPr>
          <a:xfrm>
            <a:off x="0" y="9483906"/>
            <a:ext cx="6858001" cy="400110"/>
          </a:xfrm>
          <a:prstGeom prst="rect">
            <a:avLst/>
          </a:prstGeom>
          <a:noFill/>
        </p:spPr>
        <p:txBody>
          <a:bodyPr wrap="square" rtlCol="0">
            <a:spAutoFit/>
          </a:bodyPr>
          <a:lstStyle/>
          <a:p>
            <a:pPr algn="ctr"/>
            <a:r>
              <a:rPr lang="en-GB" sz="1000" dirty="0">
                <a:latin typeface="Comic Sans MS" panose="030F0702030302020204" pitchFamily="66" charset="0"/>
                <a:cs typeface="Calibri" panose="020F0502020204030204" pitchFamily="34" charset="0"/>
              </a:rPr>
              <a:t>Created using the Commtap Symboliser for PowerPoint (symboliser.commtap.org) and Arasaac Symbols (arasaac.org). Arasaac symbols are free (“Creative Commons”) and can be downloaded from commtap.org.  </a:t>
            </a:r>
          </a:p>
        </p:txBody>
      </p:sp>
      <p:sp>
        <p:nvSpPr>
          <p:cNvPr id="6" name="SlideId:256,MyId:6,PictureId:102,PictureIndex:2,Text:bubbles">
            <a:extLst>
              <a:ext uri="{FF2B5EF4-FFF2-40B4-BE49-F238E27FC236}">
                <a16:creationId xmlns:a16="http://schemas.microsoft.com/office/drawing/2014/main" id="{48C64E00-2D3B-4452-BD3F-6AB563DAEB56}"/>
              </a:ext>
            </a:extLst>
          </p:cNvPr>
          <p:cNvSpPr txBox="1">
            <a:spLocks/>
          </p:cNvSpPr>
          <p:nvPr/>
        </p:nvSpPr>
        <p:spPr>
          <a:xfrm>
            <a:off x="756410" y="126628"/>
            <a:ext cx="891911"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bubbles</a:t>
            </a:r>
          </a:p>
        </p:txBody>
      </p:sp>
      <p:sp>
        <p:nvSpPr>
          <p:cNvPr id="63" name="Rectangle 62">
            <a:extLst>
              <a:ext uri="{FF2B5EF4-FFF2-40B4-BE49-F238E27FC236}">
                <a16:creationId xmlns:a16="http://schemas.microsoft.com/office/drawing/2014/main" id="{B4552788-553D-47E0-BF03-B9261F47A09B}"/>
              </a:ext>
            </a:extLst>
          </p:cNvPr>
          <p:cNvSpPr>
            <a:spLocks/>
          </p:cNvSpPr>
          <p:nvPr/>
        </p:nvSpPr>
        <p:spPr>
          <a:xfrm>
            <a:off x="23241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4" name="Rectangle 63">
            <a:extLst>
              <a:ext uri="{FF2B5EF4-FFF2-40B4-BE49-F238E27FC236}">
                <a16:creationId xmlns:a16="http://schemas.microsoft.com/office/drawing/2014/main" id="{A6AE3CDB-6374-455C-A0DD-8F4B4370B581}"/>
              </a:ext>
            </a:extLst>
          </p:cNvPr>
          <p:cNvSpPr>
            <a:spLocks/>
          </p:cNvSpPr>
          <p:nvPr/>
        </p:nvSpPr>
        <p:spPr>
          <a:xfrm>
            <a:off x="45339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5" name="Rectangle 64">
            <a:extLst>
              <a:ext uri="{FF2B5EF4-FFF2-40B4-BE49-F238E27FC236}">
                <a16:creationId xmlns:a16="http://schemas.microsoft.com/office/drawing/2014/main" id="{90757D31-EBB7-486C-95AF-DD780FA2A0EF}"/>
              </a:ext>
            </a:extLst>
          </p:cNvPr>
          <p:cNvSpPr>
            <a:spLocks/>
          </p:cNvSpPr>
          <p:nvPr/>
        </p:nvSpPr>
        <p:spPr>
          <a:xfrm>
            <a:off x="1143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6" name="Rectangle 65">
            <a:extLst>
              <a:ext uri="{FF2B5EF4-FFF2-40B4-BE49-F238E27FC236}">
                <a16:creationId xmlns:a16="http://schemas.microsoft.com/office/drawing/2014/main" id="{6C3BE286-5F01-410F-9FB3-D519A8CCEF75}"/>
              </a:ext>
            </a:extLst>
          </p:cNvPr>
          <p:cNvSpPr>
            <a:spLocks/>
          </p:cNvSpPr>
          <p:nvPr/>
        </p:nvSpPr>
        <p:spPr>
          <a:xfrm>
            <a:off x="23241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7" name="Rectangle 66">
            <a:extLst>
              <a:ext uri="{FF2B5EF4-FFF2-40B4-BE49-F238E27FC236}">
                <a16:creationId xmlns:a16="http://schemas.microsoft.com/office/drawing/2014/main" id="{5F9E8830-7566-480E-86EF-ADE05C347F71}"/>
              </a:ext>
            </a:extLst>
          </p:cNvPr>
          <p:cNvSpPr>
            <a:spLocks/>
          </p:cNvSpPr>
          <p:nvPr/>
        </p:nvSpPr>
        <p:spPr>
          <a:xfrm>
            <a:off x="45339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8" name="Rectangle 67">
            <a:extLst>
              <a:ext uri="{FF2B5EF4-FFF2-40B4-BE49-F238E27FC236}">
                <a16:creationId xmlns:a16="http://schemas.microsoft.com/office/drawing/2014/main" id="{769E2AEE-EC5F-4193-873F-7DCD08388F82}"/>
              </a:ext>
            </a:extLst>
          </p:cNvPr>
          <p:cNvSpPr>
            <a:spLocks/>
          </p:cNvSpPr>
          <p:nvPr/>
        </p:nvSpPr>
        <p:spPr>
          <a:xfrm>
            <a:off x="1143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9" name="Rectangle 68">
            <a:extLst>
              <a:ext uri="{FF2B5EF4-FFF2-40B4-BE49-F238E27FC236}">
                <a16:creationId xmlns:a16="http://schemas.microsoft.com/office/drawing/2014/main" id="{B0AECB34-644C-49BD-B862-46CF8FB45968}"/>
              </a:ext>
            </a:extLst>
          </p:cNvPr>
          <p:cNvSpPr>
            <a:spLocks/>
          </p:cNvSpPr>
          <p:nvPr/>
        </p:nvSpPr>
        <p:spPr>
          <a:xfrm>
            <a:off x="23241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0" name="Rectangle 69">
            <a:extLst>
              <a:ext uri="{FF2B5EF4-FFF2-40B4-BE49-F238E27FC236}">
                <a16:creationId xmlns:a16="http://schemas.microsoft.com/office/drawing/2014/main" id="{E7CDC7EE-94DF-4489-A10A-28B12CA40B2C}"/>
              </a:ext>
            </a:extLst>
          </p:cNvPr>
          <p:cNvSpPr>
            <a:spLocks/>
          </p:cNvSpPr>
          <p:nvPr/>
        </p:nvSpPr>
        <p:spPr>
          <a:xfrm>
            <a:off x="45339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1" name="Rectangle 70">
            <a:extLst>
              <a:ext uri="{FF2B5EF4-FFF2-40B4-BE49-F238E27FC236}">
                <a16:creationId xmlns:a16="http://schemas.microsoft.com/office/drawing/2014/main" id="{43369936-79E5-440F-BF62-34AE80EFBBBA}"/>
              </a:ext>
            </a:extLst>
          </p:cNvPr>
          <p:cNvSpPr>
            <a:spLocks/>
          </p:cNvSpPr>
          <p:nvPr/>
        </p:nvSpPr>
        <p:spPr>
          <a:xfrm>
            <a:off x="1143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2" name="Rectangle 71">
            <a:extLst>
              <a:ext uri="{FF2B5EF4-FFF2-40B4-BE49-F238E27FC236}">
                <a16:creationId xmlns:a16="http://schemas.microsoft.com/office/drawing/2014/main" id="{BC408901-A788-450E-815D-53AC1EAE7538}"/>
              </a:ext>
            </a:extLst>
          </p:cNvPr>
          <p:cNvSpPr>
            <a:spLocks/>
          </p:cNvSpPr>
          <p:nvPr/>
        </p:nvSpPr>
        <p:spPr>
          <a:xfrm>
            <a:off x="23241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3" name="Rectangle 72">
            <a:extLst>
              <a:ext uri="{FF2B5EF4-FFF2-40B4-BE49-F238E27FC236}">
                <a16:creationId xmlns:a16="http://schemas.microsoft.com/office/drawing/2014/main" id="{4831D65B-B115-41F1-AA53-C168F98C15C0}"/>
              </a:ext>
            </a:extLst>
          </p:cNvPr>
          <p:cNvSpPr>
            <a:spLocks/>
          </p:cNvSpPr>
          <p:nvPr/>
        </p:nvSpPr>
        <p:spPr>
          <a:xfrm>
            <a:off x="45339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4" name="Rectangle 73">
            <a:extLst>
              <a:ext uri="{FF2B5EF4-FFF2-40B4-BE49-F238E27FC236}">
                <a16:creationId xmlns:a16="http://schemas.microsoft.com/office/drawing/2014/main" id="{E10F6538-9AC4-45D9-82B7-E853496B62FF}"/>
              </a:ext>
            </a:extLst>
          </p:cNvPr>
          <p:cNvSpPr>
            <a:spLocks/>
          </p:cNvSpPr>
          <p:nvPr/>
        </p:nvSpPr>
        <p:spPr>
          <a:xfrm>
            <a:off x="1143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5" name="Rectangle 74">
            <a:extLst>
              <a:ext uri="{FF2B5EF4-FFF2-40B4-BE49-F238E27FC236}">
                <a16:creationId xmlns:a16="http://schemas.microsoft.com/office/drawing/2014/main" id="{6485BFF0-CA47-46E6-865F-19AE0C729F9F}"/>
              </a:ext>
            </a:extLst>
          </p:cNvPr>
          <p:cNvSpPr>
            <a:spLocks/>
          </p:cNvSpPr>
          <p:nvPr/>
        </p:nvSpPr>
        <p:spPr>
          <a:xfrm>
            <a:off x="23241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6" name="Rectangle 75">
            <a:extLst>
              <a:ext uri="{FF2B5EF4-FFF2-40B4-BE49-F238E27FC236}">
                <a16:creationId xmlns:a16="http://schemas.microsoft.com/office/drawing/2014/main" id="{F0D14799-3649-413E-942D-E45FF761557F}"/>
              </a:ext>
            </a:extLst>
          </p:cNvPr>
          <p:cNvSpPr>
            <a:spLocks/>
          </p:cNvSpPr>
          <p:nvPr/>
        </p:nvSpPr>
        <p:spPr>
          <a:xfrm>
            <a:off x="45339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7" name="SlideId:256,MyId:77,PictureId:733,PictureIndex:10,Text:blow">
            <a:extLst>
              <a:ext uri="{FF2B5EF4-FFF2-40B4-BE49-F238E27FC236}">
                <a16:creationId xmlns:a16="http://schemas.microsoft.com/office/drawing/2014/main" id="{CD2BADFA-ECE4-4D1B-BFD7-61069B104B53}"/>
              </a:ext>
            </a:extLst>
          </p:cNvPr>
          <p:cNvSpPr txBox="1">
            <a:spLocks/>
          </p:cNvSpPr>
          <p:nvPr/>
        </p:nvSpPr>
        <p:spPr>
          <a:xfrm>
            <a:off x="3158565" y="126628"/>
            <a:ext cx="54085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blow</a:t>
            </a:r>
          </a:p>
        </p:txBody>
      </p:sp>
      <p:sp>
        <p:nvSpPr>
          <p:cNvPr id="79" name="SlideId:256,MyId:79,PictureId:280,PictureIndex:12,Text:open">
            <a:extLst>
              <a:ext uri="{FF2B5EF4-FFF2-40B4-BE49-F238E27FC236}">
                <a16:creationId xmlns:a16="http://schemas.microsoft.com/office/drawing/2014/main" id="{8D7FF3B2-4381-41E2-B848-3D3FA0662688}"/>
              </a:ext>
            </a:extLst>
          </p:cNvPr>
          <p:cNvSpPr txBox="1">
            <a:spLocks/>
          </p:cNvSpPr>
          <p:nvPr/>
        </p:nvSpPr>
        <p:spPr>
          <a:xfrm>
            <a:off x="925526" y="1983441"/>
            <a:ext cx="553678"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open</a:t>
            </a:r>
          </a:p>
        </p:txBody>
      </p:sp>
      <p:sp>
        <p:nvSpPr>
          <p:cNvPr id="81" name="SlideId:256,MyId:81,PictureId:586,PictureIndex:1,Text:nothing">
            <a:extLst>
              <a:ext uri="{FF2B5EF4-FFF2-40B4-BE49-F238E27FC236}">
                <a16:creationId xmlns:a16="http://schemas.microsoft.com/office/drawing/2014/main" id="{896E1CA6-E1F1-4395-80DF-AEACE94C7305}"/>
              </a:ext>
            </a:extLst>
          </p:cNvPr>
          <p:cNvSpPr txBox="1">
            <a:spLocks/>
          </p:cNvSpPr>
          <p:nvPr/>
        </p:nvSpPr>
        <p:spPr>
          <a:xfrm>
            <a:off x="926328" y="7562487"/>
            <a:ext cx="55207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gone</a:t>
            </a:r>
          </a:p>
        </p:txBody>
      </p:sp>
      <p:sp>
        <p:nvSpPr>
          <p:cNvPr id="82" name="SlideId:256,MyId:82,PictureId:760,PictureIndex:2,Text:close">
            <a:extLst>
              <a:ext uri="{FF2B5EF4-FFF2-40B4-BE49-F238E27FC236}">
                <a16:creationId xmlns:a16="http://schemas.microsoft.com/office/drawing/2014/main" id="{DF418BF9-029B-418F-87E4-16160E299BEA}"/>
              </a:ext>
            </a:extLst>
          </p:cNvPr>
          <p:cNvSpPr txBox="1">
            <a:spLocks/>
          </p:cNvSpPr>
          <p:nvPr/>
        </p:nvSpPr>
        <p:spPr>
          <a:xfrm>
            <a:off x="900680" y="3845834"/>
            <a:ext cx="603370"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close</a:t>
            </a:r>
          </a:p>
        </p:txBody>
      </p:sp>
      <p:sp>
        <p:nvSpPr>
          <p:cNvPr id="84" name="SlideId:256,MyId:84,PictureId:723,PictureIndex:2,Text:surprised">
            <a:extLst>
              <a:ext uri="{FF2B5EF4-FFF2-40B4-BE49-F238E27FC236}">
                <a16:creationId xmlns:a16="http://schemas.microsoft.com/office/drawing/2014/main" id="{6BAF73A9-B752-4A90-AEC8-FEC7E8BA2D3E}"/>
              </a:ext>
            </a:extLst>
          </p:cNvPr>
          <p:cNvSpPr txBox="1">
            <a:spLocks/>
          </p:cNvSpPr>
          <p:nvPr/>
        </p:nvSpPr>
        <p:spPr>
          <a:xfrm>
            <a:off x="5303791" y="3845834"/>
            <a:ext cx="681918"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oh no!</a:t>
            </a:r>
          </a:p>
        </p:txBody>
      </p:sp>
      <p:sp>
        <p:nvSpPr>
          <p:cNvPr id="86" name="SlideId:256,MyId:86,PictureId:188,PictureIndex:1,Text:me">
            <a:extLst>
              <a:ext uri="{FF2B5EF4-FFF2-40B4-BE49-F238E27FC236}">
                <a16:creationId xmlns:a16="http://schemas.microsoft.com/office/drawing/2014/main" id="{D82505BD-E23C-4DD6-B2CD-F683DB37C6C4}"/>
              </a:ext>
            </a:extLst>
          </p:cNvPr>
          <p:cNvSpPr txBox="1">
            <a:spLocks/>
          </p:cNvSpPr>
          <p:nvPr/>
        </p:nvSpPr>
        <p:spPr>
          <a:xfrm>
            <a:off x="3092041" y="5709520"/>
            <a:ext cx="673902"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my go</a:t>
            </a:r>
          </a:p>
        </p:txBody>
      </p:sp>
      <p:sp>
        <p:nvSpPr>
          <p:cNvPr id="89" name="SlideId:256,MyId:89,PictureId:146,PictureIndex:2,Text:more">
            <a:extLst>
              <a:ext uri="{FF2B5EF4-FFF2-40B4-BE49-F238E27FC236}">
                <a16:creationId xmlns:a16="http://schemas.microsoft.com/office/drawing/2014/main" id="{7DEA5C7C-7F83-48CC-A3C6-11C47C049F24}"/>
              </a:ext>
            </a:extLst>
          </p:cNvPr>
          <p:cNvSpPr txBox="1">
            <a:spLocks/>
          </p:cNvSpPr>
          <p:nvPr/>
        </p:nvSpPr>
        <p:spPr>
          <a:xfrm>
            <a:off x="3128910" y="7562487"/>
            <a:ext cx="600165"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more</a:t>
            </a:r>
          </a:p>
        </p:txBody>
      </p:sp>
      <p:sp>
        <p:nvSpPr>
          <p:cNvPr id="87" name="SlideId:256,MyId:87,PictureId:192,PictureIndex:2,Text:you">
            <a:extLst>
              <a:ext uri="{FF2B5EF4-FFF2-40B4-BE49-F238E27FC236}">
                <a16:creationId xmlns:a16="http://schemas.microsoft.com/office/drawing/2014/main" id="{D1B2BB66-3492-4A1D-9167-BDC1F136298D}"/>
              </a:ext>
            </a:extLst>
          </p:cNvPr>
          <p:cNvSpPr txBox="1">
            <a:spLocks/>
          </p:cNvSpPr>
          <p:nvPr/>
        </p:nvSpPr>
        <p:spPr>
          <a:xfrm>
            <a:off x="5221237" y="5709520"/>
            <a:ext cx="847027"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your go</a:t>
            </a:r>
          </a:p>
        </p:txBody>
      </p:sp>
      <p:sp>
        <p:nvSpPr>
          <p:cNvPr id="90" name="SlideId:256,MyId:90,PictureId:164,PictureIndex:3,Text:finish">
            <a:extLst>
              <a:ext uri="{FF2B5EF4-FFF2-40B4-BE49-F238E27FC236}">
                <a16:creationId xmlns:a16="http://schemas.microsoft.com/office/drawing/2014/main" id="{CB0386F4-6992-4AE3-92ED-5BDD5AA3B6D0}"/>
              </a:ext>
            </a:extLst>
          </p:cNvPr>
          <p:cNvSpPr txBox="1">
            <a:spLocks/>
          </p:cNvSpPr>
          <p:nvPr/>
        </p:nvSpPr>
        <p:spPr>
          <a:xfrm>
            <a:off x="5308600" y="7562487"/>
            <a:ext cx="672300"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finish</a:t>
            </a:r>
          </a:p>
        </p:txBody>
      </p:sp>
      <p:pic>
        <p:nvPicPr>
          <p:cNvPr id="102" name="List:ARASAAC-COLOUR,File:bubbles arasaac7868.png,MyId:102,DefaultWidth:90.7071685791016,DefaultHeight:90.7071685791016">
            <a:extLst>
              <a:ext uri="{FF2B5EF4-FFF2-40B4-BE49-F238E27FC236}">
                <a16:creationId xmlns:a16="http://schemas.microsoft.com/office/drawing/2014/main" id="{7F68FAFB-E0B5-4829-8535-21402CA82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75" y="422094"/>
            <a:ext cx="1151981" cy="1151981"/>
          </a:xfrm>
          <a:prstGeom prst="rect">
            <a:avLst/>
          </a:prstGeom>
        </p:spPr>
      </p:pic>
      <p:pic>
        <p:nvPicPr>
          <p:cNvPr id="146" name="List:ARASAAC-COLOUR,File:more arasaac4841.png,MyId:146,DefaultWidth:90.7071685791016,DefaultHeight:90.7071685791016">
            <a:extLst>
              <a:ext uri="{FF2B5EF4-FFF2-40B4-BE49-F238E27FC236}">
                <a16:creationId xmlns:a16="http://schemas.microsoft.com/office/drawing/2014/main" id="{0C649371-AB18-4F04-BE5C-AD88B710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002" y="7857953"/>
            <a:ext cx="1151981" cy="1151981"/>
          </a:xfrm>
          <a:prstGeom prst="rect">
            <a:avLst/>
          </a:prstGeom>
        </p:spPr>
      </p:pic>
      <p:pic>
        <p:nvPicPr>
          <p:cNvPr id="164" name="List:ARASAAC-COLOUR,File:finish end arasaac1889.png,MyId:164,DefaultWidth:90.7071685791016,DefaultHeight:90.7071685791016">
            <a:extLst>
              <a:ext uri="{FF2B5EF4-FFF2-40B4-BE49-F238E27FC236}">
                <a16:creationId xmlns:a16="http://schemas.microsoft.com/office/drawing/2014/main" id="{3740C616-4DD3-42E0-886A-B32FE17D4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760" y="7857953"/>
            <a:ext cx="1151981" cy="1151981"/>
          </a:xfrm>
          <a:prstGeom prst="rect">
            <a:avLst/>
          </a:prstGeom>
        </p:spPr>
      </p:pic>
      <p:pic>
        <p:nvPicPr>
          <p:cNvPr id="188" name="List:ARASAAC-COLOUR,File:me i arasaac5077.png,MyId:188,DefaultWidth:90.7071685791016,DefaultHeight:90.7071685791016">
            <a:extLst>
              <a:ext uri="{FF2B5EF4-FFF2-40B4-BE49-F238E27FC236}">
                <a16:creationId xmlns:a16="http://schemas.microsoft.com/office/drawing/2014/main" id="{0441A2E9-12F1-4A51-B5E7-E3BD133E3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3002" y="6004986"/>
            <a:ext cx="1151981" cy="1151981"/>
          </a:xfrm>
          <a:prstGeom prst="rect">
            <a:avLst/>
          </a:prstGeom>
        </p:spPr>
      </p:pic>
      <p:pic>
        <p:nvPicPr>
          <p:cNvPr id="192" name="List:ARASAAC-COLOUR,File:you arasaac40.png,MyId:192,DefaultWidth:90.7071685791016,DefaultHeight:90.7071685791016">
            <a:extLst>
              <a:ext uri="{FF2B5EF4-FFF2-40B4-BE49-F238E27FC236}">
                <a16:creationId xmlns:a16="http://schemas.microsoft.com/office/drawing/2014/main" id="{4CAE2D07-944C-431B-B4EF-C1073D8E0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760" y="6004986"/>
            <a:ext cx="1151981" cy="1151981"/>
          </a:xfrm>
          <a:prstGeom prst="rect">
            <a:avLst/>
          </a:prstGeom>
        </p:spPr>
      </p:pic>
      <p:pic>
        <p:nvPicPr>
          <p:cNvPr id="280" name="List:ARASAAC-COLOUR,File:opening open arasaac4482.png,MyId:280,DefaultWidth:90.7071685791016,DefaultHeight:90.7071685791016">
            <a:extLst>
              <a:ext uri="{FF2B5EF4-FFF2-40B4-BE49-F238E27FC236}">
                <a16:creationId xmlns:a16="http://schemas.microsoft.com/office/drawing/2014/main" id="{4A55AB0C-2320-4FEE-9339-DDFFAF8545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375" y="2332080"/>
            <a:ext cx="1151981" cy="1151981"/>
          </a:xfrm>
          <a:prstGeom prst="rect">
            <a:avLst/>
          </a:prstGeom>
        </p:spPr>
      </p:pic>
      <p:sp>
        <p:nvSpPr>
          <p:cNvPr id="80" name="SlideId:256,MyId:80,PictureId:330,PictureIndex:6,Text:out">
            <a:extLst>
              <a:ext uri="{FF2B5EF4-FFF2-40B4-BE49-F238E27FC236}">
                <a16:creationId xmlns:a16="http://schemas.microsoft.com/office/drawing/2014/main" id="{30D4042C-D43A-4ABA-971E-1F4C4569C2CB}"/>
              </a:ext>
            </a:extLst>
          </p:cNvPr>
          <p:cNvSpPr txBox="1">
            <a:spLocks/>
          </p:cNvSpPr>
          <p:nvPr/>
        </p:nvSpPr>
        <p:spPr>
          <a:xfrm>
            <a:off x="2948573" y="1983441"/>
            <a:ext cx="960840"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take out</a:t>
            </a:r>
          </a:p>
        </p:txBody>
      </p:sp>
      <p:pic>
        <p:nvPicPr>
          <p:cNvPr id="330" name="List:ARASAAC-COLOUR,File:take out arasaac1109.png,MyId:330,DefaultWidth:90.7071685791016,DefaultHeight:90.7071685791016">
            <a:extLst>
              <a:ext uri="{FF2B5EF4-FFF2-40B4-BE49-F238E27FC236}">
                <a16:creationId xmlns:a16="http://schemas.microsoft.com/office/drawing/2014/main" id="{A5B5DFB0-D83B-4D93-998C-7B41FFB8B1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3002" y="2332080"/>
            <a:ext cx="1151981" cy="1151981"/>
          </a:xfrm>
          <a:prstGeom prst="rect">
            <a:avLst/>
          </a:prstGeom>
        </p:spPr>
      </p:pic>
      <p:pic>
        <p:nvPicPr>
          <p:cNvPr id="586" name="List:ARASAAC-COLOUR,File:nothing arasaac4662.png,MyId:586,DefaultWidth:90.7071685791016,DefaultHeight:90.7071685791016">
            <a:extLst>
              <a:ext uri="{FF2B5EF4-FFF2-40B4-BE49-F238E27FC236}">
                <a16:creationId xmlns:a16="http://schemas.microsoft.com/office/drawing/2014/main" id="{F2CF01BF-C915-4461-821D-562DBA855F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375" y="7857953"/>
            <a:ext cx="1151981" cy="1151981"/>
          </a:xfrm>
          <a:prstGeom prst="rect">
            <a:avLst/>
          </a:prstGeom>
        </p:spPr>
      </p:pic>
      <p:sp>
        <p:nvSpPr>
          <p:cNvPr id="83" name="SlideId:256,MyId:83,PictureId:692,PictureIndex:3,Text:laugh">
            <a:extLst>
              <a:ext uri="{FF2B5EF4-FFF2-40B4-BE49-F238E27FC236}">
                <a16:creationId xmlns:a16="http://schemas.microsoft.com/office/drawing/2014/main" id="{397A483B-20BD-4DA7-A129-BB18EB521E54}"/>
              </a:ext>
            </a:extLst>
          </p:cNvPr>
          <p:cNvSpPr txBox="1">
            <a:spLocks/>
          </p:cNvSpPr>
          <p:nvPr/>
        </p:nvSpPr>
        <p:spPr>
          <a:xfrm>
            <a:off x="5367118" y="1983441"/>
            <a:ext cx="555281"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wow!</a:t>
            </a:r>
          </a:p>
        </p:txBody>
      </p:sp>
      <p:grpSp>
        <p:nvGrpSpPr>
          <p:cNvPr id="748" name="Group 747">
            <a:extLst>
              <a:ext uri="{FF2B5EF4-FFF2-40B4-BE49-F238E27FC236}">
                <a16:creationId xmlns:a16="http://schemas.microsoft.com/office/drawing/2014/main" id="{9040A48D-28C6-443A-9C60-C2CD8DC02DE4}"/>
              </a:ext>
            </a:extLst>
          </p:cNvPr>
          <p:cNvGrpSpPr/>
          <p:nvPr/>
        </p:nvGrpSpPr>
        <p:grpSpPr>
          <a:xfrm>
            <a:off x="4914853" y="2286533"/>
            <a:ext cx="1459795" cy="1243074"/>
            <a:chOff x="2650529" y="4167094"/>
            <a:chExt cx="1459795" cy="1243074"/>
          </a:xfrm>
        </p:grpSpPr>
        <p:pic>
          <p:nvPicPr>
            <p:cNvPr id="692" name="List:ARASAAC-COLOUR,File:smile laugh arasaac1161.png,MyId:692,DefaultWidth:90.7071685791016,DefaultHeight:90.7071685791016">
              <a:extLst>
                <a:ext uri="{FF2B5EF4-FFF2-40B4-BE49-F238E27FC236}">
                  <a16:creationId xmlns:a16="http://schemas.microsoft.com/office/drawing/2014/main" id="{27537EAC-4B1D-47DF-9E8D-FE0AF76895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0529" y="4167094"/>
              <a:ext cx="1151981" cy="1151981"/>
            </a:xfrm>
            <a:prstGeom prst="rect">
              <a:avLst/>
            </a:prstGeom>
          </p:spPr>
        </p:pic>
        <p:sp>
          <p:nvSpPr>
            <p:cNvPr id="693" name="TextBox 692">
              <a:extLst>
                <a:ext uri="{FF2B5EF4-FFF2-40B4-BE49-F238E27FC236}">
                  <a16:creationId xmlns:a16="http://schemas.microsoft.com/office/drawing/2014/main" id="{FF0D353F-90A0-42EC-A97A-D31BF503DD1E}"/>
                </a:ext>
              </a:extLst>
            </p:cNvPr>
            <p:cNvSpPr txBox="1"/>
            <p:nvPr/>
          </p:nvSpPr>
          <p:spPr>
            <a:xfrm>
              <a:off x="3706046" y="4209839"/>
              <a:ext cx="404278" cy="1200329"/>
            </a:xfrm>
            <a:prstGeom prst="rect">
              <a:avLst/>
            </a:prstGeom>
            <a:noFill/>
          </p:spPr>
          <p:txBody>
            <a:bodyPr wrap="none" rtlCol="0">
              <a:spAutoFit/>
            </a:bodyPr>
            <a:lstStyle/>
            <a:p>
              <a:r>
                <a:rPr lang="en-GB" sz="7200" dirty="0">
                  <a:latin typeface="Comic Sans MS" panose="030F0702030302020204" pitchFamily="66" charset="0"/>
                </a:rPr>
                <a:t>!</a:t>
              </a:r>
            </a:p>
          </p:txBody>
        </p:sp>
      </p:grpSp>
      <p:pic>
        <p:nvPicPr>
          <p:cNvPr id="723" name="List:ARASAAC-COLOUR,File:surprised arasaac2583.png,MyId:723,DefaultWidth:90.7071685791016,DefaultHeight:90.7071685791016">
            <a:extLst>
              <a:ext uri="{FF2B5EF4-FFF2-40B4-BE49-F238E27FC236}">
                <a16:creationId xmlns:a16="http://schemas.microsoft.com/office/drawing/2014/main" id="{3699037C-7CBE-4170-9E5C-C084E14307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8760" y="4141301"/>
            <a:ext cx="1151981" cy="1151981"/>
          </a:xfrm>
          <a:prstGeom prst="rect">
            <a:avLst/>
          </a:prstGeom>
        </p:spPr>
      </p:pic>
      <p:pic>
        <p:nvPicPr>
          <p:cNvPr id="733" name="List:ARASAAC-COLOUR,File:breathe blow breath arasaac2051.png,MyId:733,DefaultWidth:90.7071685791016,DefaultHeight:90.7071685791016">
            <a:extLst>
              <a:ext uri="{FF2B5EF4-FFF2-40B4-BE49-F238E27FC236}">
                <a16:creationId xmlns:a16="http://schemas.microsoft.com/office/drawing/2014/main" id="{26459115-B537-4FA0-9917-75E168BCE0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3002" y="422094"/>
            <a:ext cx="1151981" cy="1151981"/>
          </a:xfrm>
          <a:prstGeom prst="rect">
            <a:avLst/>
          </a:prstGeom>
        </p:spPr>
      </p:pic>
      <p:sp>
        <p:nvSpPr>
          <p:cNvPr id="749" name="SlideId:256,MyId:82,PictureId:674,PictureIndex:1,Text:fall">
            <a:extLst>
              <a:ext uri="{FF2B5EF4-FFF2-40B4-BE49-F238E27FC236}">
                <a16:creationId xmlns:a16="http://schemas.microsoft.com/office/drawing/2014/main" id="{3F19CCB1-2BD1-430A-9FB5-E3F4EACD3C63}"/>
              </a:ext>
            </a:extLst>
          </p:cNvPr>
          <p:cNvSpPr txBox="1">
            <a:spLocks/>
          </p:cNvSpPr>
          <p:nvPr/>
        </p:nvSpPr>
        <p:spPr>
          <a:xfrm>
            <a:off x="732365" y="5709520"/>
            <a:ext cx="940001"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dropped</a:t>
            </a:r>
          </a:p>
        </p:txBody>
      </p:sp>
      <p:pic>
        <p:nvPicPr>
          <p:cNvPr id="750" name="List:ARASAAC-COLOUR,File:fall arasaac1861.png,MyId:674,DefaultWidth:90.7071685791016,DefaultHeight:90.7071685791016">
            <a:extLst>
              <a:ext uri="{FF2B5EF4-FFF2-40B4-BE49-F238E27FC236}">
                <a16:creationId xmlns:a16="http://schemas.microsoft.com/office/drawing/2014/main" id="{284ACDE1-32DA-43F9-B1EC-E06EC31F56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6375" y="6004986"/>
            <a:ext cx="1151981" cy="1151981"/>
          </a:xfrm>
          <a:prstGeom prst="rect">
            <a:avLst/>
          </a:prstGeom>
        </p:spPr>
      </p:pic>
      <p:sp>
        <p:nvSpPr>
          <p:cNvPr id="751" name="SlideId:256,MyId:751,PictureId:800,PictureIndex:10,Text:put">
            <a:extLst>
              <a:ext uri="{FF2B5EF4-FFF2-40B4-BE49-F238E27FC236}">
                <a16:creationId xmlns:a16="http://schemas.microsoft.com/office/drawing/2014/main" id="{239DC9AF-6A69-4D1C-A36A-52FC0AA50936}"/>
              </a:ext>
            </a:extLst>
          </p:cNvPr>
          <p:cNvSpPr txBox="1">
            <a:spLocks/>
          </p:cNvSpPr>
          <p:nvPr/>
        </p:nvSpPr>
        <p:spPr>
          <a:xfrm>
            <a:off x="3095247" y="3845834"/>
            <a:ext cx="667490"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put in</a:t>
            </a:r>
          </a:p>
        </p:txBody>
      </p:sp>
      <p:pic>
        <p:nvPicPr>
          <p:cNvPr id="752" name="List:ARASAAC-COLOUR,File:fall arasaac1861.png,MyId:674,DefaultWidth:90.7071685791016,DefaultHeight:90.7071685791016">
            <a:extLst>
              <a:ext uri="{FF2B5EF4-FFF2-40B4-BE49-F238E27FC236}">
                <a16:creationId xmlns:a16="http://schemas.microsoft.com/office/drawing/2014/main" id="{1B4FF5BA-5E95-40EB-8E0A-AD7ECCB024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3002" y="4141301"/>
            <a:ext cx="1151981" cy="1151981"/>
          </a:xfrm>
          <a:prstGeom prst="rect">
            <a:avLst/>
          </a:prstGeom>
        </p:spPr>
      </p:pic>
      <p:pic>
        <p:nvPicPr>
          <p:cNvPr id="760" name="List:ARASAAC-COLOUR,File:close arasaac1964.png,MyId:760,DefaultWidth:90.7071685791016,DefaultHeight:90.7071685791016">
            <a:extLst>
              <a:ext uri="{FF2B5EF4-FFF2-40B4-BE49-F238E27FC236}">
                <a16:creationId xmlns:a16="http://schemas.microsoft.com/office/drawing/2014/main" id="{7D571B8B-3FA3-4062-8B2A-B7AD118F23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6375" y="4141301"/>
            <a:ext cx="1151981" cy="1151981"/>
          </a:xfrm>
          <a:prstGeom prst="rect">
            <a:avLst/>
          </a:prstGeom>
        </p:spPr>
      </p:pic>
      <p:pic>
        <p:nvPicPr>
          <p:cNvPr id="800" name="List:ARASAAC-COLOUR,File:tidy safe place put arasaac2193.png,MyId:800,DefaultWidth:90.7071685791016,DefaultHeight:90.7071685791016">
            <a:extLst>
              <a:ext uri="{FF2B5EF4-FFF2-40B4-BE49-F238E27FC236}">
                <a16:creationId xmlns:a16="http://schemas.microsoft.com/office/drawing/2014/main" id="{F0A5C128-93BC-42A4-9727-2F1D9798133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53002" y="4141301"/>
            <a:ext cx="1151981" cy="1151981"/>
          </a:xfrm>
          <a:prstGeom prst="rect">
            <a:avLst/>
          </a:prstGeom>
        </p:spPr>
      </p:pic>
    </p:spTree>
    <p:extLst>
      <p:ext uri="{BB962C8B-B14F-4D97-AF65-F5344CB8AC3E}">
        <p14:creationId xmlns:p14="http://schemas.microsoft.com/office/powerpoint/2010/main" val="397899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5017C-397E-4C54-8232-32DAF92E21AD}"/>
              </a:ext>
            </a:extLst>
          </p:cNvPr>
          <p:cNvSpPr>
            <a:spLocks/>
          </p:cNvSpPr>
          <p:nvPr/>
        </p:nvSpPr>
        <p:spPr>
          <a:xfrm>
            <a:off x="1143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5" name="TextBox 4">
            <a:extLst>
              <a:ext uri="{FF2B5EF4-FFF2-40B4-BE49-F238E27FC236}">
                <a16:creationId xmlns:a16="http://schemas.microsoft.com/office/drawing/2014/main" id="{AF1675C3-E428-4149-AB0E-59DFC34E11A0}"/>
              </a:ext>
            </a:extLst>
          </p:cNvPr>
          <p:cNvSpPr txBox="1"/>
          <p:nvPr/>
        </p:nvSpPr>
        <p:spPr>
          <a:xfrm>
            <a:off x="0" y="9483906"/>
            <a:ext cx="6858001" cy="400110"/>
          </a:xfrm>
          <a:prstGeom prst="rect">
            <a:avLst/>
          </a:prstGeom>
          <a:noFill/>
        </p:spPr>
        <p:txBody>
          <a:bodyPr wrap="square" rtlCol="0">
            <a:spAutoFit/>
          </a:bodyPr>
          <a:lstStyle/>
          <a:p>
            <a:pPr algn="ctr"/>
            <a:r>
              <a:rPr lang="en-GB" sz="1000" dirty="0">
                <a:latin typeface="Comic Sans MS" panose="030F0702030302020204" pitchFamily="66" charset="0"/>
                <a:cs typeface="Calibri" panose="020F0502020204030204" pitchFamily="34" charset="0"/>
              </a:rPr>
              <a:t>Created using the Commtap Symboliser for PowerPoint (symboliser.commtap.org), Arasaac (arasaac.org) and Mulberry symbols. These symbol sets are free “Creative Commons” and can be downloaded from commtap.org.  </a:t>
            </a:r>
          </a:p>
        </p:txBody>
      </p:sp>
      <p:sp>
        <p:nvSpPr>
          <p:cNvPr id="6" name="SlideId:257,MyId:6,PictureId:62,PictureIndex:1,Text:cubes">
            <a:extLst>
              <a:ext uri="{FF2B5EF4-FFF2-40B4-BE49-F238E27FC236}">
                <a16:creationId xmlns:a16="http://schemas.microsoft.com/office/drawing/2014/main" id="{48C64E00-2D3B-4452-BD3F-6AB563DAEB56}"/>
              </a:ext>
            </a:extLst>
          </p:cNvPr>
          <p:cNvSpPr txBox="1">
            <a:spLocks/>
          </p:cNvSpPr>
          <p:nvPr/>
        </p:nvSpPr>
        <p:spPr>
          <a:xfrm>
            <a:off x="336433" y="126628"/>
            <a:ext cx="1731885"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tower of bricks</a:t>
            </a:r>
          </a:p>
        </p:txBody>
      </p:sp>
      <p:sp>
        <p:nvSpPr>
          <p:cNvPr id="63" name="Rectangle 62">
            <a:extLst>
              <a:ext uri="{FF2B5EF4-FFF2-40B4-BE49-F238E27FC236}">
                <a16:creationId xmlns:a16="http://schemas.microsoft.com/office/drawing/2014/main" id="{B4552788-553D-47E0-BF03-B9261F47A09B}"/>
              </a:ext>
            </a:extLst>
          </p:cNvPr>
          <p:cNvSpPr>
            <a:spLocks/>
          </p:cNvSpPr>
          <p:nvPr/>
        </p:nvSpPr>
        <p:spPr>
          <a:xfrm>
            <a:off x="23241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4" name="Rectangle 63">
            <a:extLst>
              <a:ext uri="{FF2B5EF4-FFF2-40B4-BE49-F238E27FC236}">
                <a16:creationId xmlns:a16="http://schemas.microsoft.com/office/drawing/2014/main" id="{A6AE3CDB-6374-455C-A0DD-8F4B4370B581}"/>
              </a:ext>
            </a:extLst>
          </p:cNvPr>
          <p:cNvSpPr>
            <a:spLocks/>
          </p:cNvSpPr>
          <p:nvPr/>
        </p:nvSpPr>
        <p:spPr>
          <a:xfrm>
            <a:off x="45339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5" name="Rectangle 64">
            <a:extLst>
              <a:ext uri="{FF2B5EF4-FFF2-40B4-BE49-F238E27FC236}">
                <a16:creationId xmlns:a16="http://schemas.microsoft.com/office/drawing/2014/main" id="{90757D31-EBB7-486C-95AF-DD780FA2A0EF}"/>
              </a:ext>
            </a:extLst>
          </p:cNvPr>
          <p:cNvSpPr>
            <a:spLocks/>
          </p:cNvSpPr>
          <p:nvPr/>
        </p:nvSpPr>
        <p:spPr>
          <a:xfrm>
            <a:off x="1143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6" name="Rectangle 65">
            <a:extLst>
              <a:ext uri="{FF2B5EF4-FFF2-40B4-BE49-F238E27FC236}">
                <a16:creationId xmlns:a16="http://schemas.microsoft.com/office/drawing/2014/main" id="{6C3BE286-5F01-410F-9FB3-D519A8CCEF75}"/>
              </a:ext>
            </a:extLst>
          </p:cNvPr>
          <p:cNvSpPr>
            <a:spLocks/>
          </p:cNvSpPr>
          <p:nvPr/>
        </p:nvSpPr>
        <p:spPr>
          <a:xfrm>
            <a:off x="23241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7" name="Rectangle 66">
            <a:extLst>
              <a:ext uri="{FF2B5EF4-FFF2-40B4-BE49-F238E27FC236}">
                <a16:creationId xmlns:a16="http://schemas.microsoft.com/office/drawing/2014/main" id="{5F9E8830-7566-480E-86EF-ADE05C347F71}"/>
              </a:ext>
            </a:extLst>
          </p:cNvPr>
          <p:cNvSpPr>
            <a:spLocks/>
          </p:cNvSpPr>
          <p:nvPr/>
        </p:nvSpPr>
        <p:spPr>
          <a:xfrm>
            <a:off x="45339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8" name="Rectangle 67">
            <a:extLst>
              <a:ext uri="{FF2B5EF4-FFF2-40B4-BE49-F238E27FC236}">
                <a16:creationId xmlns:a16="http://schemas.microsoft.com/office/drawing/2014/main" id="{769E2AEE-EC5F-4193-873F-7DCD08388F82}"/>
              </a:ext>
            </a:extLst>
          </p:cNvPr>
          <p:cNvSpPr>
            <a:spLocks/>
          </p:cNvSpPr>
          <p:nvPr/>
        </p:nvSpPr>
        <p:spPr>
          <a:xfrm>
            <a:off x="1143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9" name="Rectangle 68">
            <a:extLst>
              <a:ext uri="{FF2B5EF4-FFF2-40B4-BE49-F238E27FC236}">
                <a16:creationId xmlns:a16="http://schemas.microsoft.com/office/drawing/2014/main" id="{B0AECB34-644C-49BD-B862-46CF8FB45968}"/>
              </a:ext>
            </a:extLst>
          </p:cNvPr>
          <p:cNvSpPr>
            <a:spLocks/>
          </p:cNvSpPr>
          <p:nvPr/>
        </p:nvSpPr>
        <p:spPr>
          <a:xfrm>
            <a:off x="23241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0" name="Rectangle 69">
            <a:extLst>
              <a:ext uri="{FF2B5EF4-FFF2-40B4-BE49-F238E27FC236}">
                <a16:creationId xmlns:a16="http://schemas.microsoft.com/office/drawing/2014/main" id="{E7CDC7EE-94DF-4489-A10A-28B12CA40B2C}"/>
              </a:ext>
            </a:extLst>
          </p:cNvPr>
          <p:cNvSpPr>
            <a:spLocks/>
          </p:cNvSpPr>
          <p:nvPr/>
        </p:nvSpPr>
        <p:spPr>
          <a:xfrm>
            <a:off x="45339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1" name="Rectangle 70">
            <a:extLst>
              <a:ext uri="{FF2B5EF4-FFF2-40B4-BE49-F238E27FC236}">
                <a16:creationId xmlns:a16="http://schemas.microsoft.com/office/drawing/2014/main" id="{43369936-79E5-440F-BF62-34AE80EFBBBA}"/>
              </a:ext>
            </a:extLst>
          </p:cNvPr>
          <p:cNvSpPr>
            <a:spLocks/>
          </p:cNvSpPr>
          <p:nvPr/>
        </p:nvSpPr>
        <p:spPr>
          <a:xfrm>
            <a:off x="1143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2" name="Rectangle 71">
            <a:extLst>
              <a:ext uri="{FF2B5EF4-FFF2-40B4-BE49-F238E27FC236}">
                <a16:creationId xmlns:a16="http://schemas.microsoft.com/office/drawing/2014/main" id="{BC408901-A788-450E-815D-53AC1EAE7538}"/>
              </a:ext>
            </a:extLst>
          </p:cNvPr>
          <p:cNvSpPr>
            <a:spLocks/>
          </p:cNvSpPr>
          <p:nvPr/>
        </p:nvSpPr>
        <p:spPr>
          <a:xfrm>
            <a:off x="23241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3" name="Rectangle 72">
            <a:extLst>
              <a:ext uri="{FF2B5EF4-FFF2-40B4-BE49-F238E27FC236}">
                <a16:creationId xmlns:a16="http://schemas.microsoft.com/office/drawing/2014/main" id="{4831D65B-B115-41F1-AA53-C168F98C15C0}"/>
              </a:ext>
            </a:extLst>
          </p:cNvPr>
          <p:cNvSpPr>
            <a:spLocks/>
          </p:cNvSpPr>
          <p:nvPr/>
        </p:nvSpPr>
        <p:spPr>
          <a:xfrm>
            <a:off x="45339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4" name="Rectangle 73">
            <a:extLst>
              <a:ext uri="{FF2B5EF4-FFF2-40B4-BE49-F238E27FC236}">
                <a16:creationId xmlns:a16="http://schemas.microsoft.com/office/drawing/2014/main" id="{E10F6538-9AC4-45D9-82B7-E853496B62FF}"/>
              </a:ext>
            </a:extLst>
          </p:cNvPr>
          <p:cNvSpPr>
            <a:spLocks/>
          </p:cNvSpPr>
          <p:nvPr/>
        </p:nvSpPr>
        <p:spPr>
          <a:xfrm>
            <a:off x="1143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5" name="Rectangle 74">
            <a:extLst>
              <a:ext uri="{FF2B5EF4-FFF2-40B4-BE49-F238E27FC236}">
                <a16:creationId xmlns:a16="http://schemas.microsoft.com/office/drawing/2014/main" id="{6485BFF0-CA47-46E6-865F-19AE0C729F9F}"/>
              </a:ext>
            </a:extLst>
          </p:cNvPr>
          <p:cNvSpPr>
            <a:spLocks/>
          </p:cNvSpPr>
          <p:nvPr/>
        </p:nvSpPr>
        <p:spPr>
          <a:xfrm>
            <a:off x="23241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6" name="Rectangle 75">
            <a:extLst>
              <a:ext uri="{FF2B5EF4-FFF2-40B4-BE49-F238E27FC236}">
                <a16:creationId xmlns:a16="http://schemas.microsoft.com/office/drawing/2014/main" id="{F0D14799-3649-413E-942D-E45FF761557F}"/>
              </a:ext>
            </a:extLst>
          </p:cNvPr>
          <p:cNvSpPr>
            <a:spLocks/>
          </p:cNvSpPr>
          <p:nvPr/>
        </p:nvSpPr>
        <p:spPr>
          <a:xfrm>
            <a:off x="45339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7" name="SlideId:257,MyId:77,PictureId:1150,PictureIndex:1,Text:down">
            <a:extLst>
              <a:ext uri="{FF2B5EF4-FFF2-40B4-BE49-F238E27FC236}">
                <a16:creationId xmlns:a16="http://schemas.microsoft.com/office/drawing/2014/main" id="{CD2BADFA-ECE4-4D1B-BFD7-61069B104B53}"/>
              </a:ext>
            </a:extLst>
          </p:cNvPr>
          <p:cNvSpPr txBox="1">
            <a:spLocks/>
          </p:cNvSpPr>
          <p:nvPr/>
        </p:nvSpPr>
        <p:spPr>
          <a:xfrm>
            <a:off x="2701727" y="126628"/>
            <a:ext cx="1454565"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knock it over</a:t>
            </a:r>
          </a:p>
        </p:txBody>
      </p:sp>
      <p:sp>
        <p:nvSpPr>
          <p:cNvPr id="79" name="SlideId:257,MyId:79,PictureId:933,PictureIndex:1,Text:another">
            <a:extLst>
              <a:ext uri="{FF2B5EF4-FFF2-40B4-BE49-F238E27FC236}">
                <a16:creationId xmlns:a16="http://schemas.microsoft.com/office/drawing/2014/main" id="{8D7FF3B2-4381-41E2-B848-3D3FA0662688}"/>
              </a:ext>
            </a:extLst>
          </p:cNvPr>
          <p:cNvSpPr txBox="1">
            <a:spLocks/>
          </p:cNvSpPr>
          <p:nvPr/>
        </p:nvSpPr>
        <p:spPr>
          <a:xfrm>
            <a:off x="358411" y="1983441"/>
            <a:ext cx="901529"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another</a:t>
            </a:r>
          </a:p>
        </p:txBody>
      </p:sp>
      <p:sp>
        <p:nvSpPr>
          <p:cNvPr id="84" name="SlideId:256,MyId:84,PictureId:723,PictureIndex:2,Text:surprised">
            <a:extLst>
              <a:ext uri="{FF2B5EF4-FFF2-40B4-BE49-F238E27FC236}">
                <a16:creationId xmlns:a16="http://schemas.microsoft.com/office/drawing/2014/main" id="{6BAF73A9-B752-4A90-AEC8-FEC7E8BA2D3E}"/>
              </a:ext>
            </a:extLst>
          </p:cNvPr>
          <p:cNvSpPr txBox="1">
            <a:spLocks/>
          </p:cNvSpPr>
          <p:nvPr/>
        </p:nvSpPr>
        <p:spPr>
          <a:xfrm>
            <a:off x="5303791" y="3845834"/>
            <a:ext cx="681918"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oh no!</a:t>
            </a:r>
          </a:p>
        </p:txBody>
      </p:sp>
      <p:sp>
        <p:nvSpPr>
          <p:cNvPr id="86" name="SlideId:256,MyId:86,PictureId:188,PictureIndex:1,Text:me">
            <a:extLst>
              <a:ext uri="{FF2B5EF4-FFF2-40B4-BE49-F238E27FC236}">
                <a16:creationId xmlns:a16="http://schemas.microsoft.com/office/drawing/2014/main" id="{D82505BD-E23C-4DD6-B2CD-F683DB37C6C4}"/>
              </a:ext>
            </a:extLst>
          </p:cNvPr>
          <p:cNvSpPr txBox="1">
            <a:spLocks/>
          </p:cNvSpPr>
          <p:nvPr/>
        </p:nvSpPr>
        <p:spPr>
          <a:xfrm>
            <a:off x="3092041" y="5709520"/>
            <a:ext cx="673902"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my go</a:t>
            </a:r>
          </a:p>
        </p:txBody>
      </p:sp>
      <p:sp>
        <p:nvSpPr>
          <p:cNvPr id="89" name="SlideId:257,MyId:89,PictureId:1124,PictureIndex:2,Text:again">
            <a:extLst>
              <a:ext uri="{FF2B5EF4-FFF2-40B4-BE49-F238E27FC236}">
                <a16:creationId xmlns:a16="http://schemas.microsoft.com/office/drawing/2014/main" id="{7DEA5C7C-7F83-48CC-A3C6-11C47C049F24}"/>
              </a:ext>
            </a:extLst>
          </p:cNvPr>
          <p:cNvSpPr txBox="1">
            <a:spLocks/>
          </p:cNvSpPr>
          <p:nvPr/>
        </p:nvSpPr>
        <p:spPr>
          <a:xfrm>
            <a:off x="3126507" y="7562487"/>
            <a:ext cx="60497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again</a:t>
            </a:r>
          </a:p>
        </p:txBody>
      </p:sp>
      <p:sp>
        <p:nvSpPr>
          <p:cNvPr id="87" name="SlideId:256,MyId:87,PictureId:192,PictureIndex:2,Text:you">
            <a:extLst>
              <a:ext uri="{FF2B5EF4-FFF2-40B4-BE49-F238E27FC236}">
                <a16:creationId xmlns:a16="http://schemas.microsoft.com/office/drawing/2014/main" id="{D1B2BB66-3492-4A1D-9167-BDC1F136298D}"/>
              </a:ext>
            </a:extLst>
          </p:cNvPr>
          <p:cNvSpPr txBox="1">
            <a:spLocks/>
          </p:cNvSpPr>
          <p:nvPr/>
        </p:nvSpPr>
        <p:spPr>
          <a:xfrm>
            <a:off x="5221237" y="5709520"/>
            <a:ext cx="847027"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your go</a:t>
            </a:r>
          </a:p>
        </p:txBody>
      </p:sp>
      <p:sp>
        <p:nvSpPr>
          <p:cNvPr id="90" name="SlideId:256,MyId:90,PictureId:164,PictureIndex:3,Text:finish">
            <a:extLst>
              <a:ext uri="{FF2B5EF4-FFF2-40B4-BE49-F238E27FC236}">
                <a16:creationId xmlns:a16="http://schemas.microsoft.com/office/drawing/2014/main" id="{CB0386F4-6992-4AE3-92ED-5BDD5AA3B6D0}"/>
              </a:ext>
            </a:extLst>
          </p:cNvPr>
          <p:cNvSpPr txBox="1">
            <a:spLocks/>
          </p:cNvSpPr>
          <p:nvPr/>
        </p:nvSpPr>
        <p:spPr>
          <a:xfrm>
            <a:off x="5308600" y="7562487"/>
            <a:ext cx="672300"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finish</a:t>
            </a:r>
          </a:p>
        </p:txBody>
      </p:sp>
      <p:pic>
        <p:nvPicPr>
          <p:cNvPr id="146" name="List:ARASAAC-COLOUR,File:more arasaac4841.png,MyId:146,DefaultWidth:90.7071685791016,DefaultHeight:90.7071685791016">
            <a:extLst>
              <a:ext uri="{FF2B5EF4-FFF2-40B4-BE49-F238E27FC236}">
                <a16:creationId xmlns:a16="http://schemas.microsoft.com/office/drawing/2014/main" id="{0C649371-AB18-4F04-BE5C-AD88B710E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002" y="7857953"/>
            <a:ext cx="1151981" cy="1151981"/>
          </a:xfrm>
          <a:prstGeom prst="rect">
            <a:avLst/>
          </a:prstGeom>
        </p:spPr>
      </p:pic>
      <p:pic>
        <p:nvPicPr>
          <p:cNvPr id="164" name="List:ARASAAC-COLOUR,File:finish end arasaac1889.png,MyId:164,DefaultWidth:90.7071685791016,DefaultHeight:90.7071685791016">
            <a:extLst>
              <a:ext uri="{FF2B5EF4-FFF2-40B4-BE49-F238E27FC236}">
                <a16:creationId xmlns:a16="http://schemas.microsoft.com/office/drawing/2014/main" id="{3740C616-4DD3-42E0-886A-B32FE17D4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760" y="7857953"/>
            <a:ext cx="1151981" cy="1151981"/>
          </a:xfrm>
          <a:prstGeom prst="rect">
            <a:avLst/>
          </a:prstGeom>
        </p:spPr>
      </p:pic>
      <p:pic>
        <p:nvPicPr>
          <p:cNvPr id="188" name="List:ARASAAC-COLOUR,File:me i arasaac5077.png,MyId:188,DefaultWidth:90.7071685791016,DefaultHeight:90.7071685791016">
            <a:extLst>
              <a:ext uri="{FF2B5EF4-FFF2-40B4-BE49-F238E27FC236}">
                <a16:creationId xmlns:a16="http://schemas.microsoft.com/office/drawing/2014/main" id="{0441A2E9-12F1-4A51-B5E7-E3BD133E3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002" y="6004986"/>
            <a:ext cx="1151981" cy="1151981"/>
          </a:xfrm>
          <a:prstGeom prst="rect">
            <a:avLst/>
          </a:prstGeom>
        </p:spPr>
      </p:pic>
      <p:pic>
        <p:nvPicPr>
          <p:cNvPr id="192" name="List:ARASAAC-COLOUR,File:you arasaac40.png,MyId:192,DefaultWidth:90.7071685791016,DefaultHeight:90.7071685791016">
            <a:extLst>
              <a:ext uri="{FF2B5EF4-FFF2-40B4-BE49-F238E27FC236}">
                <a16:creationId xmlns:a16="http://schemas.microsoft.com/office/drawing/2014/main" id="{4CAE2D07-944C-431B-B4EF-C1073D8E0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8760" y="6004986"/>
            <a:ext cx="1151981" cy="1151981"/>
          </a:xfrm>
          <a:prstGeom prst="rect">
            <a:avLst/>
          </a:prstGeom>
        </p:spPr>
      </p:pic>
      <p:sp>
        <p:nvSpPr>
          <p:cNvPr id="80" name="SlideId:257,MyId:80,PictureId:1014,PictureIndex:1,Text:highest">
            <a:extLst>
              <a:ext uri="{FF2B5EF4-FFF2-40B4-BE49-F238E27FC236}">
                <a16:creationId xmlns:a16="http://schemas.microsoft.com/office/drawing/2014/main" id="{30D4042C-D43A-4ABA-971E-1F4C4569C2CB}"/>
              </a:ext>
            </a:extLst>
          </p:cNvPr>
          <p:cNvSpPr txBox="1">
            <a:spLocks/>
          </p:cNvSpPr>
          <p:nvPr/>
        </p:nvSpPr>
        <p:spPr>
          <a:xfrm>
            <a:off x="3053573" y="1983441"/>
            <a:ext cx="750848"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higher</a:t>
            </a:r>
          </a:p>
        </p:txBody>
      </p:sp>
      <p:sp>
        <p:nvSpPr>
          <p:cNvPr id="83" name="SlideId:256,MyId:83,PictureId:692,PictureIndex:3,Text:laugh">
            <a:extLst>
              <a:ext uri="{FF2B5EF4-FFF2-40B4-BE49-F238E27FC236}">
                <a16:creationId xmlns:a16="http://schemas.microsoft.com/office/drawing/2014/main" id="{397A483B-20BD-4DA7-A129-BB18EB521E54}"/>
              </a:ext>
            </a:extLst>
          </p:cNvPr>
          <p:cNvSpPr txBox="1">
            <a:spLocks/>
          </p:cNvSpPr>
          <p:nvPr/>
        </p:nvSpPr>
        <p:spPr>
          <a:xfrm>
            <a:off x="5367118" y="1983441"/>
            <a:ext cx="555281"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wow!</a:t>
            </a:r>
          </a:p>
        </p:txBody>
      </p:sp>
      <p:grpSp>
        <p:nvGrpSpPr>
          <p:cNvPr id="748" name="Group 747">
            <a:extLst>
              <a:ext uri="{FF2B5EF4-FFF2-40B4-BE49-F238E27FC236}">
                <a16:creationId xmlns:a16="http://schemas.microsoft.com/office/drawing/2014/main" id="{9040A48D-28C6-443A-9C60-C2CD8DC02DE4}"/>
              </a:ext>
            </a:extLst>
          </p:cNvPr>
          <p:cNvGrpSpPr/>
          <p:nvPr/>
        </p:nvGrpSpPr>
        <p:grpSpPr>
          <a:xfrm>
            <a:off x="4914853" y="2286533"/>
            <a:ext cx="1459795" cy="1243074"/>
            <a:chOff x="2650529" y="4167094"/>
            <a:chExt cx="1459795" cy="1243074"/>
          </a:xfrm>
        </p:grpSpPr>
        <p:pic>
          <p:nvPicPr>
            <p:cNvPr id="692" name="List:ARASAAC-COLOUR,File:smile laugh arasaac1161.png,MyId:692,DefaultWidth:90.7071685791016,DefaultHeight:90.7071685791016">
              <a:extLst>
                <a:ext uri="{FF2B5EF4-FFF2-40B4-BE49-F238E27FC236}">
                  <a16:creationId xmlns:a16="http://schemas.microsoft.com/office/drawing/2014/main" id="{27537EAC-4B1D-47DF-9E8D-FE0AF76895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529" y="4167094"/>
              <a:ext cx="1151981" cy="1151981"/>
            </a:xfrm>
            <a:prstGeom prst="rect">
              <a:avLst/>
            </a:prstGeom>
          </p:spPr>
        </p:pic>
        <p:sp>
          <p:nvSpPr>
            <p:cNvPr id="693" name="TextBox 692">
              <a:extLst>
                <a:ext uri="{FF2B5EF4-FFF2-40B4-BE49-F238E27FC236}">
                  <a16:creationId xmlns:a16="http://schemas.microsoft.com/office/drawing/2014/main" id="{FF0D353F-90A0-42EC-A97A-D31BF503DD1E}"/>
                </a:ext>
              </a:extLst>
            </p:cNvPr>
            <p:cNvSpPr txBox="1"/>
            <p:nvPr/>
          </p:nvSpPr>
          <p:spPr>
            <a:xfrm>
              <a:off x="3706046" y="4209839"/>
              <a:ext cx="404278" cy="1200329"/>
            </a:xfrm>
            <a:prstGeom prst="rect">
              <a:avLst/>
            </a:prstGeom>
            <a:noFill/>
          </p:spPr>
          <p:txBody>
            <a:bodyPr wrap="none" rtlCol="0">
              <a:spAutoFit/>
            </a:bodyPr>
            <a:lstStyle/>
            <a:p>
              <a:r>
                <a:rPr lang="en-GB" sz="7200" dirty="0">
                  <a:latin typeface="Comic Sans MS" panose="030F0702030302020204" pitchFamily="66" charset="0"/>
                </a:rPr>
                <a:t>!</a:t>
              </a:r>
            </a:p>
          </p:txBody>
        </p:sp>
      </p:grpSp>
      <p:pic>
        <p:nvPicPr>
          <p:cNvPr id="723" name="List:ARASAAC-COLOUR,File:surprised arasaac2583.png,MyId:723,DefaultWidth:90.7071685791016,DefaultHeight:90.7071685791016">
            <a:extLst>
              <a:ext uri="{FF2B5EF4-FFF2-40B4-BE49-F238E27FC236}">
                <a16:creationId xmlns:a16="http://schemas.microsoft.com/office/drawing/2014/main" id="{3699037C-7CBE-4170-9E5C-C084E14307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760" y="4141301"/>
            <a:ext cx="1151981" cy="1151981"/>
          </a:xfrm>
          <a:prstGeom prst="rect">
            <a:avLst/>
          </a:prstGeom>
        </p:spPr>
      </p:pic>
      <p:sp>
        <p:nvSpPr>
          <p:cNvPr id="751" name="SlideId:257,MyId:751,PictureId:1008,PictureIndex:1,Text:high">
            <a:extLst>
              <a:ext uri="{FF2B5EF4-FFF2-40B4-BE49-F238E27FC236}">
                <a16:creationId xmlns:a16="http://schemas.microsoft.com/office/drawing/2014/main" id="{239DC9AF-6A69-4D1C-A36A-52FC0AA50936}"/>
              </a:ext>
            </a:extLst>
          </p:cNvPr>
          <p:cNvSpPr txBox="1">
            <a:spLocks/>
          </p:cNvSpPr>
          <p:nvPr/>
        </p:nvSpPr>
        <p:spPr>
          <a:xfrm>
            <a:off x="3172192" y="3845834"/>
            <a:ext cx="513602"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high</a:t>
            </a:r>
          </a:p>
        </p:txBody>
      </p:sp>
      <p:pic>
        <p:nvPicPr>
          <p:cNvPr id="62" name="List:ARASAAC-COLOUR,File:cubes constructions arasaac7099.png,MyId:62,DefaultWidth:90.7071685791016,DefaultHeight:90.7071685791016">
            <a:extLst>
              <a:ext uri="{FF2B5EF4-FFF2-40B4-BE49-F238E27FC236}">
                <a16:creationId xmlns:a16="http://schemas.microsoft.com/office/drawing/2014/main" id="{F594290E-D939-4E67-87AB-C384530FA0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375" y="422094"/>
            <a:ext cx="1151981" cy="1151981"/>
          </a:xfrm>
          <a:prstGeom prst="rect">
            <a:avLst/>
          </a:prstGeom>
        </p:spPr>
      </p:pic>
      <p:pic>
        <p:nvPicPr>
          <p:cNvPr id="933" name="List:ARASAAC-COLOUR,File:another colour arasaac8356.png,MyId:933,DefaultWidth:90.7071685791016,DefaultHeight:90.7071685791016">
            <a:extLst>
              <a:ext uri="{FF2B5EF4-FFF2-40B4-BE49-F238E27FC236}">
                <a16:creationId xmlns:a16="http://schemas.microsoft.com/office/drawing/2014/main" id="{747A6826-55F6-48DC-803D-AC7C4EABDB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374" y="2383597"/>
            <a:ext cx="1151981" cy="1151981"/>
          </a:xfrm>
          <a:prstGeom prst="rect">
            <a:avLst/>
          </a:prstGeom>
        </p:spPr>
      </p:pic>
      <p:sp>
        <p:nvSpPr>
          <p:cNvPr id="934" name="SlideId:257,MyId:934,PictureId:980,PictureIndex:2,Text:square">
            <a:extLst>
              <a:ext uri="{FF2B5EF4-FFF2-40B4-BE49-F238E27FC236}">
                <a16:creationId xmlns:a16="http://schemas.microsoft.com/office/drawing/2014/main" id="{3F9BCEBD-067C-40A1-A5C7-4F59B423AEC4}"/>
              </a:ext>
            </a:extLst>
          </p:cNvPr>
          <p:cNvSpPr txBox="1"/>
          <p:nvPr/>
        </p:nvSpPr>
        <p:spPr>
          <a:xfrm>
            <a:off x="1407660" y="1944131"/>
            <a:ext cx="748923" cy="369332"/>
          </a:xfrm>
          <a:prstGeom prst="rect">
            <a:avLst/>
          </a:prstGeom>
          <a:noFill/>
        </p:spPr>
        <p:txBody>
          <a:bodyPr wrap="none" rtlCol="0">
            <a:spAutoFit/>
          </a:bodyPr>
          <a:lstStyle/>
          <a:p>
            <a:r>
              <a:rPr lang="en-GB" dirty="0">
                <a:latin typeface="Comic Sans MS" panose="030F0702030302020204" pitchFamily="66" charset="0"/>
              </a:rPr>
              <a:t>block</a:t>
            </a:r>
          </a:p>
        </p:txBody>
      </p:sp>
      <p:pic>
        <p:nvPicPr>
          <p:cNvPr id="980" name="List:ARASAAC-COLOUR,File:square arasaac2717.png,MyId:980,DefaultWidth:90.7071685791016,DefaultHeight:90.7071685791016">
            <a:extLst>
              <a:ext uri="{FF2B5EF4-FFF2-40B4-BE49-F238E27FC236}">
                <a16:creationId xmlns:a16="http://schemas.microsoft.com/office/drawing/2014/main" id="{5F9DB20D-F244-4F52-9940-4382B637B4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3131" y="2648239"/>
            <a:ext cx="790275" cy="790275"/>
          </a:xfrm>
          <a:prstGeom prst="rect">
            <a:avLst/>
          </a:prstGeom>
        </p:spPr>
      </p:pic>
      <p:pic>
        <p:nvPicPr>
          <p:cNvPr id="1008" name="List:Mulberry,File:high.wmf,MyId:1008,DefaultWidth:102.0456,DefaultHeight:90.7072">
            <a:extLst>
              <a:ext uri="{FF2B5EF4-FFF2-40B4-BE49-F238E27FC236}">
                <a16:creationId xmlns:a16="http://schemas.microsoft.com/office/drawing/2014/main" id="{464C4461-60B9-4E81-A707-8B2A994D33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52886" y="4141300"/>
            <a:ext cx="1152214" cy="1151981"/>
          </a:xfrm>
          <a:prstGeom prst="rect">
            <a:avLst/>
          </a:prstGeom>
        </p:spPr>
      </p:pic>
      <p:pic>
        <p:nvPicPr>
          <p:cNvPr id="1014" name="List:Mulberry,File:highest.wmf,MyId:1014,DefaultWidth:90.7071685791016,DefaultHeight:90.7071685791016">
            <a:extLst>
              <a:ext uri="{FF2B5EF4-FFF2-40B4-BE49-F238E27FC236}">
                <a16:creationId xmlns:a16="http://schemas.microsoft.com/office/drawing/2014/main" id="{5A891E88-9143-4260-AA81-8C72048ED6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3005" y="2278907"/>
            <a:ext cx="1151981" cy="1151748"/>
          </a:xfrm>
          <a:prstGeom prst="rect">
            <a:avLst/>
          </a:prstGeom>
        </p:spPr>
      </p:pic>
      <p:pic>
        <p:nvPicPr>
          <p:cNvPr id="1124" name="List:ARASAAC-COLOUR,File:turn return consider again arasaac771.png,MyId:1124,DefaultWidth:90.7071685791016,DefaultHeight:90.7071685791016">
            <a:extLst>
              <a:ext uri="{FF2B5EF4-FFF2-40B4-BE49-F238E27FC236}">
                <a16:creationId xmlns:a16="http://schemas.microsoft.com/office/drawing/2014/main" id="{A386AA03-9B9E-4F87-88E3-6202FEEE3C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3002" y="7857953"/>
            <a:ext cx="1151981" cy="1151981"/>
          </a:xfrm>
          <a:prstGeom prst="rect">
            <a:avLst/>
          </a:prstGeom>
        </p:spPr>
      </p:pic>
      <p:pic>
        <p:nvPicPr>
          <p:cNvPr id="1150" name="List:Mulberry,File:down.wmf,MyId:1150,DefaultWidth:90.7071685791016,DefaultHeight:90.7071685791016">
            <a:extLst>
              <a:ext uri="{FF2B5EF4-FFF2-40B4-BE49-F238E27FC236}">
                <a16:creationId xmlns:a16="http://schemas.microsoft.com/office/drawing/2014/main" id="{5DEF489D-0E69-4B9B-9F10-246D5BE2271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3018" y="422094"/>
            <a:ext cx="1151981" cy="1151748"/>
          </a:xfrm>
          <a:prstGeom prst="rect">
            <a:avLst/>
          </a:prstGeom>
        </p:spPr>
      </p:pic>
    </p:spTree>
    <p:extLst>
      <p:ext uri="{BB962C8B-B14F-4D97-AF65-F5344CB8AC3E}">
        <p14:creationId xmlns:p14="http://schemas.microsoft.com/office/powerpoint/2010/main" val="96278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5017C-397E-4C54-8232-32DAF92E21AD}"/>
              </a:ext>
            </a:extLst>
          </p:cNvPr>
          <p:cNvSpPr>
            <a:spLocks/>
          </p:cNvSpPr>
          <p:nvPr/>
        </p:nvSpPr>
        <p:spPr>
          <a:xfrm>
            <a:off x="1143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5" name="TextBox 4">
            <a:extLst>
              <a:ext uri="{FF2B5EF4-FFF2-40B4-BE49-F238E27FC236}">
                <a16:creationId xmlns:a16="http://schemas.microsoft.com/office/drawing/2014/main" id="{AF1675C3-E428-4149-AB0E-59DFC34E11A0}"/>
              </a:ext>
            </a:extLst>
          </p:cNvPr>
          <p:cNvSpPr txBox="1"/>
          <p:nvPr/>
        </p:nvSpPr>
        <p:spPr>
          <a:xfrm>
            <a:off x="0" y="9395230"/>
            <a:ext cx="6858001" cy="553998"/>
          </a:xfrm>
          <a:prstGeom prst="rect">
            <a:avLst/>
          </a:prstGeom>
          <a:noFill/>
        </p:spPr>
        <p:txBody>
          <a:bodyPr wrap="square" rtlCol="0">
            <a:spAutoFit/>
          </a:bodyPr>
          <a:lstStyle/>
          <a:p>
            <a:pPr algn="ctr"/>
            <a:r>
              <a:rPr lang="en-GB" sz="1000" dirty="0">
                <a:latin typeface="Comic Sans MS" panose="030F0702030302020204" pitchFamily="66" charset="0"/>
                <a:cs typeface="Calibri" panose="020F0502020204030204" pitchFamily="34" charset="0"/>
              </a:rPr>
              <a:t>Created using the Commtap Symboliser for PowerPoint (symboliser.commtap.org) and Arasaac Symbols (arasaac.org). Arasaac symbols are free (“Creative Commons”) and can be downloaded from commtap.org. “What’s that?” and “Why?” questions are for the child to use – not you (except for the occasional modelling). </a:t>
            </a:r>
          </a:p>
        </p:txBody>
      </p:sp>
      <p:sp>
        <p:nvSpPr>
          <p:cNvPr id="6" name="SlideId:258,MyId:6,PictureId:20,PictureIndex:4,Text:read">
            <a:extLst>
              <a:ext uri="{FF2B5EF4-FFF2-40B4-BE49-F238E27FC236}">
                <a16:creationId xmlns:a16="http://schemas.microsoft.com/office/drawing/2014/main" id="{48C64E00-2D3B-4452-BD3F-6AB563DAEB56}"/>
              </a:ext>
            </a:extLst>
          </p:cNvPr>
          <p:cNvSpPr txBox="1">
            <a:spLocks/>
          </p:cNvSpPr>
          <p:nvPr/>
        </p:nvSpPr>
        <p:spPr>
          <a:xfrm>
            <a:off x="544816" y="140824"/>
            <a:ext cx="131510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read a book</a:t>
            </a:r>
          </a:p>
        </p:txBody>
      </p:sp>
      <p:sp>
        <p:nvSpPr>
          <p:cNvPr id="63" name="Rectangle 62">
            <a:extLst>
              <a:ext uri="{FF2B5EF4-FFF2-40B4-BE49-F238E27FC236}">
                <a16:creationId xmlns:a16="http://schemas.microsoft.com/office/drawing/2014/main" id="{B4552788-553D-47E0-BF03-B9261F47A09B}"/>
              </a:ext>
            </a:extLst>
          </p:cNvPr>
          <p:cNvSpPr>
            <a:spLocks/>
          </p:cNvSpPr>
          <p:nvPr/>
        </p:nvSpPr>
        <p:spPr>
          <a:xfrm>
            <a:off x="23241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4" name="Rectangle 63">
            <a:extLst>
              <a:ext uri="{FF2B5EF4-FFF2-40B4-BE49-F238E27FC236}">
                <a16:creationId xmlns:a16="http://schemas.microsoft.com/office/drawing/2014/main" id="{A6AE3CDB-6374-455C-A0DD-8F4B4370B581}"/>
              </a:ext>
            </a:extLst>
          </p:cNvPr>
          <p:cNvSpPr>
            <a:spLocks/>
          </p:cNvSpPr>
          <p:nvPr/>
        </p:nvSpPr>
        <p:spPr>
          <a:xfrm>
            <a:off x="4533900" y="134322"/>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5" name="Rectangle 64">
            <a:extLst>
              <a:ext uri="{FF2B5EF4-FFF2-40B4-BE49-F238E27FC236}">
                <a16:creationId xmlns:a16="http://schemas.microsoft.com/office/drawing/2014/main" id="{90757D31-EBB7-486C-95AF-DD780FA2A0EF}"/>
              </a:ext>
            </a:extLst>
          </p:cNvPr>
          <p:cNvSpPr>
            <a:spLocks/>
          </p:cNvSpPr>
          <p:nvPr/>
        </p:nvSpPr>
        <p:spPr>
          <a:xfrm>
            <a:off x="1143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6" name="Rectangle 65">
            <a:extLst>
              <a:ext uri="{FF2B5EF4-FFF2-40B4-BE49-F238E27FC236}">
                <a16:creationId xmlns:a16="http://schemas.microsoft.com/office/drawing/2014/main" id="{6C3BE286-5F01-410F-9FB3-D519A8CCEF75}"/>
              </a:ext>
            </a:extLst>
          </p:cNvPr>
          <p:cNvSpPr>
            <a:spLocks/>
          </p:cNvSpPr>
          <p:nvPr/>
        </p:nvSpPr>
        <p:spPr>
          <a:xfrm>
            <a:off x="23241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7" name="Rectangle 66">
            <a:extLst>
              <a:ext uri="{FF2B5EF4-FFF2-40B4-BE49-F238E27FC236}">
                <a16:creationId xmlns:a16="http://schemas.microsoft.com/office/drawing/2014/main" id="{5F9E8830-7566-480E-86EF-ADE05C347F71}"/>
              </a:ext>
            </a:extLst>
          </p:cNvPr>
          <p:cNvSpPr>
            <a:spLocks/>
          </p:cNvSpPr>
          <p:nvPr/>
        </p:nvSpPr>
        <p:spPr>
          <a:xfrm>
            <a:off x="4533900" y="1991136"/>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8" name="Rectangle 67">
            <a:extLst>
              <a:ext uri="{FF2B5EF4-FFF2-40B4-BE49-F238E27FC236}">
                <a16:creationId xmlns:a16="http://schemas.microsoft.com/office/drawing/2014/main" id="{769E2AEE-EC5F-4193-873F-7DCD08388F82}"/>
              </a:ext>
            </a:extLst>
          </p:cNvPr>
          <p:cNvSpPr>
            <a:spLocks/>
          </p:cNvSpPr>
          <p:nvPr/>
        </p:nvSpPr>
        <p:spPr>
          <a:xfrm>
            <a:off x="1143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9" name="Rectangle 68">
            <a:extLst>
              <a:ext uri="{FF2B5EF4-FFF2-40B4-BE49-F238E27FC236}">
                <a16:creationId xmlns:a16="http://schemas.microsoft.com/office/drawing/2014/main" id="{B0AECB34-644C-49BD-B862-46CF8FB45968}"/>
              </a:ext>
            </a:extLst>
          </p:cNvPr>
          <p:cNvSpPr>
            <a:spLocks/>
          </p:cNvSpPr>
          <p:nvPr/>
        </p:nvSpPr>
        <p:spPr>
          <a:xfrm>
            <a:off x="23241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0" name="Rectangle 69">
            <a:extLst>
              <a:ext uri="{FF2B5EF4-FFF2-40B4-BE49-F238E27FC236}">
                <a16:creationId xmlns:a16="http://schemas.microsoft.com/office/drawing/2014/main" id="{E7CDC7EE-94DF-4489-A10A-28B12CA40B2C}"/>
              </a:ext>
            </a:extLst>
          </p:cNvPr>
          <p:cNvSpPr>
            <a:spLocks/>
          </p:cNvSpPr>
          <p:nvPr/>
        </p:nvSpPr>
        <p:spPr>
          <a:xfrm>
            <a:off x="4533900" y="3847951"/>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1" name="Rectangle 70">
            <a:extLst>
              <a:ext uri="{FF2B5EF4-FFF2-40B4-BE49-F238E27FC236}">
                <a16:creationId xmlns:a16="http://schemas.microsoft.com/office/drawing/2014/main" id="{43369936-79E5-440F-BF62-34AE80EFBBBA}"/>
              </a:ext>
            </a:extLst>
          </p:cNvPr>
          <p:cNvSpPr>
            <a:spLocks/>
          </p:cNvSpPr>
          <p:nvPr/>
        </p:nvSpPr>
        <p:spPr>
          <a:xfrm>
            <a:off x="1143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2" name="Rectangle 71">
            <a:extLst>
              <a:ext uri="{FF2B5EF4-FFF2-40B4-BE49-F238E27FC236}">
                <a16:creationId xmlns:a16="http://schemas.microsoft.com/office/drawing/2014/main" id="{BC408901-A788-450E-815D-53AC1EAE7538}"/>
              </a:ext>
            </a:extLst>
          </p:cNvPr>
          <p:cNvSpPr>
            <a:spLocks/>
          </p:cNvSpPr>
          <p:nvPr/>
        </p:nvSpPr>
        <p:spPr>
          <a:xfrm>
            <a:off x="23241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3" name="Rectangle 72">
            <a:extLst>
              <a:ext uri="{FF2B5EF4-FFF2-40B4-BE49-F238E27FC236}">
                <a16:creationId xmlns:a16="http://schemas.microsoft.com/office/drawing/2014/main" id="{4831D65B-B115-41F1-AA53-C168F98C15C0}"/>
              </a:ext>
            </a:extLst>
          </p:cNvPr>
          <p:cNvSpPr>
            <a:spLocks/>
          </p:cNvSpPr>
          <p:nvPr/>
        </p:nvSpPr>
        <p:spPr>
          <a:xfrm>
            <a:off x="4533900" y="5704765"/>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4" name="Rectangle 73">
            <a:extLst>
              <a:ext uri="{FF2B5EF4-FFF2-40B4-BE49-F238E27FC236}">
                <a16:creationId xmlns:a16="http://schemas.microsoft.com/office/drawing/2014/main" id="{E10F6538-9AC4-45D9-82B7-E853496B62FF}"/>
              </a:ext>
            </a:extLst>
          </p:cNvPr>
          <p:cNvSpPr>
            <a:spLocks/>
          </p:cNvSpPr>
          <p:nvPr/>
        </p:nvSpPr>
        <p:spPr>
          <a:xfrm>
            <a:off x="1143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5" name="Rectangle 74">
            <a:extLst>
              <a:ext uri="{FF2B5EF4-FFF2-40B4-BE49-F238E27FC236}">
                <a16:creationId xmlns:a16="http://schemas.microsoft.com/office/drawing/2014/main" id="{6485BFF0-CA47-46E6-865F-19AE0C729F9F}"/>
              </a:ext>
            </a:extLst>
          </p:cNvPr>
          <p:cNvSpPr>
            <a:spLocks/>
          </p:cNvSpPr>
          <p:nvPr/>
        </p:nvSpPr>
        <p:spPr>
          <a:xfrm>
            <a:off x="23241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6" name="Rectangle 75">
            <a:extLst>
              <a:ext uri="{FF2B5EF4-FFF2-40B4-BE49-F238E27FC236}">
                <a16:creationId xmlns:a16="http://schemas.microsoft.com/office/drawing/2014/main" id="{F0D14799-3649-413E-942D-E45FF761557F}"/>
              </a:ext>
            </a:extLst>
          </p:cNvPr>
          <p:cNvSpPr>
            <a:spLocks/>
          </p:cNvSpPr>
          <p:nvPr/>
        </p:nvSpPr>
        <p:spPr>
          <a:xfrm>
            <a:off x="4533900" y="7561580"/>
            <a:ext cx="2209800" cy="18491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77" name="SlideId:258,MyId:77,PictureId:271,PictureIndex:4,Text:what">
            <a:extLst>
              <a:ext uri="{FF2B5EF4-FFF2-40B4-BE49-F238E27FC236}">
                <a16:creationId xmlns:a16="http://schemas.microsoft.com/office/drawing/2014/main" id="{CD2BADFA-ECE4-4D1B-BFD7-61069B104B53}"/>
              </a:ext>
            </a:extLst>
          </p:cNvPr>
          <p:cNvSpPr txBox="1">
            <a:spLocks/>
          </p:cNvSpPr>
          <p:nvPr/>
        </p:nvSpPr>
        <p:spPr>
          <a:xfrm>
            <a:off x="2732170" y="140824"/>
            <a:ext cx="1393651"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what’s that?</a:t>
            </a:r>
          </a:p>
        </p:txBody>
      </p:sp>
      <p:sp>
        <p:nvSpPr>
          <p:cNvPr id="79" name="SlideId:258,MyId:79,PictureId:112,PictureIndex:2,Text:next">
            <a:extLst>
              <a:ext uri="{FF2B5EF4-FFF2-40B4-BE49-F238E27FC236}">
                <a16:creationId xmlns:a16="http://schemas.microsoft.com/office/drawing/2014/main" id="{8D7FF3B2-4381-41E2-B848-3D3FA0662688}"/>
              </a:ext>
            </a:extLst>
          </p:cNvPr>
          <p:cNvSpPr txBox="1">
            <a:spLocks/>
          </p:cNvSpPr>
          <p:nvPr/>
        </p:nvSpPr>
        <p:spPr>
          <a:xfrm>
            <a:off x="483352" y="1983441"/>
            <a:ext cx="553678"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next</a:t>
            </a:r>
          </a:p>
        </p:txBody>
      </p:sp>
      <p:sp>
        <p:nvSpPr>
          <p:cNvPr id="81" name="SlideId:258,MyId:81,PictureId:257,PictureIndex:1,Text:begin">
            <a:extLst>
              <a:ext uri="{FF2B5EF4-FFF2-40B4-BE49-F238E27FC236}">
                <a16:creationId xmlns:a16="http://schemas.microsoft.com/office/drawing/2014/main" id="{896E1CA6-E1F1-4395-80DF-AEACE94C7305}"/>
              </a:ext>
            </a:extLst>
          </p:cNvPr>
          <p:cNvSpPr txBox="1">
            <a:spLocks/>
          </p:cNvSpPr>
          <p:nvPr/>
        </p:nvSpPr>
        <p:spPr>
          <a:xfrm>
            <a:off x="673856" y="7562487"/>
            <a:ext cx="1057021"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beginning</a:t>
            </a:r>
          </a:p>
        </p:txBody>
      </p:sp>
      <p:sp>
        <p:nvSpPr>
          <p:cNvPr id="82" name="SlideId:258,MyId:82,PictureId:201,PictureIndex:5,Text:happy">
            <a:extLst>
              <a:ext uri="{FF2B5EF4-FFF2-40B4-BE49-F238E27FC236}">
                <a16:creationId xmlns:a16="http://schemas.microsoft.com/office/drawing/2014/main" id="{DF418BF9-029B-418F-87E4-16160E299BEA}"/>
              </a:ext>
            </a:extLst>
          </p:cNvPr>
          <p:cNvSpPr txBox="1">
            <a:spLocks/>
          </p:cNvSpPr>
          <p:nvPr/>
        </p:nvSpPr>
        <p:spPr>
          <a:xfrm>
            <a:off x="862210" y="3845834"/>
            <a:ext cx="68031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happy</a:t>
            </a:r>
          </a:p>
        </p:txBody>
      </p:sp>
      <p:sp>
        <p:nvSpPr>
          <p:cNvPr id="84" name="SlideId:256,MyId:84,PictureId:723,PictureIndex:2,Text:surprised">
            <a:extLst>
              <a:ext uri="{FF2B5EF4-FFF2-40B4-BE49-F238E27FC236}">
                <a16:creationId xmlns:a16="http://schemas.microsoft.com/office/drawing/2014/main" id="{6BAF73A9-B752-4A90-AEC8-FEC7E8BA2D3E}"/>
              </a:ext>
            </a:extLst>
          </p:cNvPr>
          <p:cNvSpPr txBox="1">
            <a:spLocks/>
          </p:cNvSpPr>
          <p:nvPr/>
        </p:nvSpPr>
        <p:spPr>
          <a:xfrm>
            <a:off x="5303791" y="3845834"/>
            <a:ext cx="681918"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oh no!</a:t>
            </a:r>
          </a:p>
        </p:txBody>
      </p:sp>
      <p:sp>
        <p:nvSpPr>
          <p:cNvPr id="86" name="SlideId:258,MyId:86,PictureId:217,PictureIndex:6,Text:i">
            <a:extLst>
              <a:ext uri="{FF2B5EF4-FFF2-40B4-BE49-F238E27FC236}">
                <a16:creationId xmlns:a16="http://schemas.microsoft.com/office/drawing/2014/main" id="{D82505BD-E23C-4DD6-B2CD-F683DB37C6C4}"/>
              </a:ext>
            </a:extLst>
          </p:cNvPr>
          <p:cNvSpPr txBox="1">
            <a:spLocks/>
          </p:cNvSpPr>
          <p:nvPr/>
        </p:nvSpPr>
        <p:spPr>
          <a:xfrm>
            <a:off x="3334895" y="5709520"/>
            <a:ext cx="188193"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I</a:t>
            </a:r>
          </a:p>
        </p:txBody>
      </p:sp>
      <p:sp>
        <p:nvSpPr>
          <p:cNvPr id="89" name="SlideId:258,MyId:89,PictureId:223,PictureIndex:2,Text:again">
            <a:extLst>
              <a:ext uri="{FF2B5EF4-FFF2-40B4-BE49-F238E27FC236}">
                <a16:creationId xmlns:a16="http://schemas.microsoft.com/office/drawing/2014/main" id="{7DEA5C7C-7F83-48CC-A3C6-11C47C049F24}"/>
              </a:ext>
            </a:extLst>
          </p:cNvPr>
          <p:cNvSpPr txBox="1">
            <a:spLocks/>
          </p:cNvSpPr>
          <p:nvPr/>
        </p:nvSpPr>
        <p:spPr>
          <a:xfrm>
            <a:off x="3126507" y="7562487"/>
            <a:ext cx="60497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again</a:t>
            </a:r>
          </a:p>
        </p:txBody>
      </p:sp>
      <p:sp>
        <p:nvSpPr>
          <p:cNvPr id="87" name="SlideId:258,MyId:87,PictureId:221,PictureIndex:2,Text:you">
            <a:extLst>
              <a:ext uri="{FF2B5EF4-FFF2-40B4-BE49-F238E27FC236}">
                <a16:creationId xmlns:a16="http://schemas.microsoft.com/office/drawing/2014/main" id="{D1B2BB66-3492-4A1D-9167-BDC1F136298D}"/>
              </a:ext>
            </a:extLst>
          </p:cNvPr>
          <p:cNvSpPr txBox="1">
            <a:spLocks/>
          </p:cNvSpPr>
          <p:nvPr/>
        </p:nvSpPr>
        <p:spPr>
          <a:xfrm>
            <a:off x="5432833" y="5709520"/>
            <a:ext cx="423835"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you</a:t>
            </a:r>
          </a:p>
        </p:txBody>
      </p:sp>
      <p:sp>
        <p:nvSpPr>
          <p:cNvPr id="90" name="SlideId:258,MyId:90,PictureId:263,PictureIndex:2,Text:end">
            <a:extLst>
              <a:ext uri="{FF2B5EF4-FFF2-40B4-BE49-F238E27FC236}">
                <a16:creationId xmlns:a16="http://schemas.microsoft.com/office/drawing/2014/main" id="{CB0386F4-6992-4AE3-92ED-5BDD5AA3B6D0}"/>
              </a:ext>
            </a:extLst>
          </p:cNvPr>
          <p:cNvSpPr txBox="1">
            <a:spLocks/>
          </p:cNvSpPr>
          <p:nvPr/>
        </p:nvSpPr>
        <p:spPr>
          <a:xfrm>
            <a:off x="5422414" y="7562487"/>
            <a:ext cx="44467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end</a:t>
            </a:r>
          </a:p>
        </p:txBody>
      </p:sp>
      <p:sp>
        <p:nvSpPr>
          <p:cNvPr id="80" name="SlideId:258,MyId:80,PictureId:162,PictureIndex:7,Text:look">
            <a:extLst>
              <a:ext uri="{FF2B5EF4-FFF2-40B4-BE49-F238E27FC236}">
                <a16:creationId xmlns:a16="http://schemas.microsoft.com/office/drawing/2014/main" id="{30D4042C-D43A-4ABA-971E-1F4C4569C2CB}"/>
              </a:ext>
            </a:extLst>
          </p:cNvPr>
          <p:cNvSpPr txBox="1">
            <a:spLocks/>
          </p:cNvSpPr>
          <p:nvPr/>
        </p:nvSpPr>
        <p:spPr>
          <a:xfrm>
            <a:off x="3182612" y="1983441"/>
            <a:ext cx="49276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look</a:t>
            </a:r>
          </a:p>
        </p:txBody>
      </p:sp>
      <p:sp>
        <p:nvSpPr>
          <p:cNvPr id="83" name="SlideId:256,MyId:83,PictureId:692,PictureIndex:3,Text:laugh">
            <a:extLst>
              <a:ext uri="{FF2B5EF4-FFF2-40B4-BE49-F238E27FC236}">
                <a16:creationId xmlns:a16="http://schemas.microsoft.com/office/drawing/2014/main" id="{397A483B-20BD-4DA7-A129-BB18EB521E54}"/>
              </a:ext>
            </a:extLst>
          </p:cNvPr>
          <p:cNvSpPr txBox="1">
            <a:spLocks/>
          </p:cNvSpPr>
          <p:nvPr/>
        </p:nvSpPr>
        <p:spPr>
          <a:xfrm>
            <a:off x="5367118" y="1983441"/>
            <a:ext cx="555281"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wow!</a:t>
            </a:r>
          </a:p>
        </p:txBody>
      </p:sp>
      <p:grpSp>
        <p:nvGrpSpPr>
          <p:cNvPr id="748" name="Group 747">
            <a:extLst>
              <a:ext uri="{FF2B5EF4-FFF2-40B4-BE49-F238E27FC236}">
                <a16:creationId xmlns:a16="http://schemas.microsoft.com/office/drawing/2014/main" id="{9040A48D-28C6-443A-9C60-C2CD8DC02DE4}"/>
              </a:ext>
            </a:extLst>
          </p:cNvPr>
          <p:cNvGrpSpPr/>
          <p:nvPr/>
        </p:nvGrpSpPr>
        <p:grpSpPr>
          <a:xfrm>
            <a:off x="4914853" y="2282720"/>
            <a:ext cx="1459795" cy="1243074"/>
            <a:chOff x="2650529" y="4167094"/>
            <a:chExt cx="1459795" cy="1243074"/>
          </a:xfrm>
        </p:grpSpPr>
        <p:pic>
          <p:nvPicPr>
            <p:cNvPr id="692" name="List:ARASAAC-COLOUR,File:smile laugh arasaac1161.png,MyId:692,DefaultWidth:90.7071685791016,DefaultHeight:90.7071685791016">
              <a:extLst>
                <a:ext uri="{FF2B5EF4-FFF2-40B4-BE49-F238E27FC236}">
                  <a16:creationId xmlns:a16="http://schemas.microsoft.com/office/drawing/2014/main" id="{27537EAC-4B1D-47DF-9E8D-FE0AF7689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529" y="4167094"/>
              <a:ext cx="1151981" cy="1151981"/>
            </a:xfrm>
            <a:prstGeom prst="rect">
              <a:avLst/>
            </a:prstGeom>
          </p:spPr>
        </p:pic>
        <p:sp>
          <p:nvSpPr>
            <p:cNvPr id="693" name="TextBox 692">
              <a:extLst>
                <a:ext uri="{FF2B5EF4-FFF2-40B4-BE49-F238E27FC236}">
                  <a16:creationId xmlns:a16="http://schemas.microsoft.com/office/drawing/2014/main" id="{FF0D353F-90A0-42EC-A97A-D31BF503DD1E}"/>
                </a:ext>
              </a:extLst>
            </p:cNvPr>
            <p:cNvSpPr txBox="1"/>
            <p:nvPr/>
          </p:nvSpPr>
          <p:spPr>
            <a:xfrm>
              <a:off x="3706046" y="4209839"/>
              <a:ext cx="404278" cy="1200329"/>
            </a:xfrm>
            <a:prstGeom prst="rect">
              <a:avLst/>
            </a:prstGeom>
            <a:noFill/>
          </p:spPr>
          <p:txBody>
            <a:bodyPr wrap="none" rtlCol="0">
              <a:spAutoFit/>
            </a:bodyPr>
            <a:lstStyle/>
            <a:p>
              <a:r>
                <a:rPr lang="en-GB" sz="7200" dirty="0">
                  <a:latin typeface="Comic Sans MS" panose="030F0702030302020204" pitchFamily="66" charset="0"/>
                </a:rPr>
                <a:t>!</a:t>
              </a:r>
            </a:p>
          </p:txBody>
        </p:sp>
      </p:grpSp>
      <p:pic>
        <p:nvPicPr>
          <p:cNvPr id="723" name="List:ARASAAC-COLOUR,File:surprised arasaac2583.png,MyId:723,DefaultWidth:90.7071685791016,DefaultHeight:90.7071685791016">
            <a:extLst>
              <a:ext uri="{FF2B5EF4-FFF2-40B4-BE49-F238E27FC236}">
                <a16:creationId xmlns:a16="http://schemas.microsoft.com/office/drawing/2014/main" id="{3699037C-7CBE-4170-9E5C-C084E1430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760" y="4141301"/>
            <a:ext cx="1151981" cy="1151981"/>
          </a:xfrm>
          <a:prstGeom prst="rect">
            <a:avLst/>
          </a:prstGeom>
        </p:spPr>
      </p:pic>
      <p:sp>
        <p:nvSpPr>
          <p:cNvPr id="749" name="SlideId:258,MyId:749,PictureId:193,PictureIndex:2,Text:sad">
            <a:extLst>
              <a:ext uri="{FF2B5EF4-FFF2-40B4-BE49-F238E27FC236}">
                <a16:creationId xmlns:a16="http://schemas.microsoft.com/office/drawing/2014/main" id="{3F19CCB1-2BD1-430A-9FB5-E3F4EACD3C63}"/>
              </a:ext>
            </a:extLst>
          </p:cNvPr>
          <p:cNvSpPr txBox="1">
            <a:spLocks/>
          </p:cNvSpPr>
          <p:nvPr/>
        </p:nvSpPr>
        <p:spPr>
          <a:xfrm>
            <a:off x="988044" y="5709520"/>
            <a:ext cx="428643"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sad</a:t>
            </a:r>
          </a:p>
        </p:txBody>
      </p:sp>
      <p:sp>
        <p:nvSpPr>
          <p:cNvPr id="751" name="SlideId:258,MyId:751,PictureId:197,PictureIndex:1,Text:funny">
            <a:extLst>
              <a:ext uri="{FF2B5EF4-FFF2-40B4-BE49-F238E27FC236}">
                <a16:creationId xmlns:a16="http://schemas.microsoft.com/office/drawing/2014/main" id="{239DC9AF-6A69-4D1C-A36A-52FC0AA50936}"/>
              </a:ext>
            </a:extLst>
          </p:cNvPr>
          <p:cNvSpPr txBox="1">
            <a:spLocks/>
          </p:cNvSpPr>
          <p:nvPr/>
        </p:nvSpPr>
        <p:spPr>
          <a:xfrm>
            <a:off x="2753008" y="3845834"/>
            <a:ext cx="1351973"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that’s funny</a:t>
            </a:r>
          </a:p>
        </p:txBody>
      </p:sp>
      <p:pic>
        <p:nvPicPr>
          <p:cNvPr id="20" name="List:ARASAAC-COLOUR,File:read reading arasaac1361.png,MyId:20,DefaultWidth:90.7071685791016,DefaultHeight:90.7071685791016">
            <a:extLst>
              <a:ext uri="{FF2B5EF4-FFF2-40B4-BE49-F238E27FC236}">
                <a16:creationId xmlns:a16="http://schemas.microsoft.com/office/drawing/2014/main" id="{B65FBED4-3C80-4C06-97BE-510AA7632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75" y="436290"/>
            <a:ext cx="1151981" cy="1151981"/>
          </a:xfrm>
          <a:prstGeom prst="rect">
            <a:avLst/>
          </a:prstGeom>
        </p:spPr>
      </p:pic>
      <p:pic>
        <p:nvPicPr>
          <p:cNvPr id="112" name="List:ARASAAC-COLOUR,File:next following arasaac4752.png,MyId:112,DefaultWidth:90.7071685791016,DefaultHeight:90.7071685791016">
            <a:extLst>
              <a:ext uri="{FF2B5EF4-FFF2-40B4-BE49-F238E27FC236}">
                <a16:creationId xmlns:a16="http://schemas.microsoft.com/office/drawing/2014/main" id="{AD08B868-DBC1-4258-AF62-74046A1D6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98" y="2328267"/>
            <a:ext cx="1151981" cy="1151981"/>
          </a:xfrm>
          <a:prstGeom prst="rect">
            <a:avLst/>
          </a:prstGeom>
        </p:spPr>
      </p:pic>
      <p:sp>
        <p:nvSpPr>
          <p:cNvPr id="131" name="SlideId:258,MyId:131,PictureId:120,PictureIndex:1,Text:page">
            <a:extLst>
              <a:ext uri="{FF2B5EF4-FFF2-40B4-BE49-F238E27FC236}">
                <a16:creationId xmlns:a16="http://schemas.microsoft.com/office/drawing/2014/main" id="{110212D4-681A-4D62-B8CA-350C6536D8BA}"/>
              </a:ext>
            </a:extLst>
          </p:cNvPr>
          <p:cNvSpPr txBox="1">
            <a:spLocks/>
          </p:cNvSpPr>
          <p:nvPr/>
        </p:nvSpPr>
        <p:spPr>
          <a:xfrm>
            <a:off x="1599476" y="1983441"/>
            <a:ext cx="552074"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page</a:t>
            </a:r>
          </a:p>
        </p:txBody>
      </p:sp>
      <p:pic>
        <p:nvPicPr>
          <p:cNvPr id="120" name="List:ARASAAC-COLOUR,File:page arasaac4401.png,MyId:120,DefaultWidth:90.7071685791016,DefaultHeight:90.7071685791016">
            <a:extLst>
              <a:ext uri="{FF2B5EF4-FFF2-40B4-BE49-F238E27FC236}">
                <a16:creationId xmlns:a16="http://schemas.microsoft.com/office/drawing/2014/main" id="{D1EB94C5-4A62-4C64-9E35-AFA7171429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6433" y="2506458"/>
            <a:ext cx="795599" cy="795599"/>
          </a:xfrm>
          <a:prstGeom prst="rect">
            <a:avLst/>
          </a:prstGeom>
        </p:spPr>
      </p:pic>
      <p:pic>
        <p:nvPicPr>
          <p:cNvPr id="162" name="List:ARASAAC-COLOUR,File:see observe look sight at arasaac1289.png,MyId:162,DefaultWidth:90.7071685791016,DefaultHeight:90.7071685791016">
            <a:extLst>
              <a:ext uri="{FF2B5EF4-FFF2-40B4-BE49-F238E27FC236}">
                <a16:creationId xmlns:a16="http://schemas.microsoft.com/office/drawing/2014/main" id="{122E5A49-3C19-4A74-AAC1-2EF8FC9676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3003" y="2328267"/>
            <a:ext cx="1151981" cy="1151981"/>
          </a:xfrm>
          <a:prstGeom prst="rect">
            <a:avLst/>
          </a:prstGeom>
        </p:spPr>
      </p:pic>
      <p:pic>
        <p:nvPicPr>
          <p:cNvPr id="193" name="List:ARASAAC-COLOUR,File:unhappy sad sadness pessimist expression depressed ashamed arasaac647.png,MyId:193,DefaultWidth:90.7071685791016,DefaultHeight:90.7071685791016">
            <a:extLst>
              <a:ext uri="{FF2B5EF4-FFF2-40B4-BE49-F238E27FC236}">
                <a16:creationId xmlns:a16="http://schemas.microsoft.com/office/drawing/2014/main" id="{A31C2E97-6E65-4890-AB45-A1BC9B8472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375" y="6004986"/>
            <a:ext cx="1151981" cy="1151981"/>
          </a:xfrm>
          <a:prstGeom prst="rect">
            <a:avLst/>
          </a:prstGeom>
        </p:spPr>
      </p:pic>
      <p:pic>
        <p:nvPicPr>
          <p:cNvPr id="197" name="List:ARASAAC-COLOUR,File:funny arasaac5547.png,MyId:197,DefaultWidth:90.7071685791016,DefaultHeight:90.7071685791016">
            <a:extLst>
              <a:ext uri="{FF2B5EF4-FFF2-40B4-BE49-F238E27FC236}">
                <a16:creationId xmlns:a16="http://schemas.microsoft.com/office/drawing/2014/main" id="{A71C3033-F6CA-4465-AEA7-791B65CE82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3002" y="4141301"/>
            <a:ext cx="1151981" cy="1151981"/>
          </a:xfrm>
          <a:prstGeom prst="rect">
            <a:avLst/>
          </a:prstGeom>
        </p:spPr>
      </p:pic>
      <p:pic>
        <p:nvPicPr>
          <p:cNvPr id="201" name="List:ARASAAC-COLOUR,File:make happy optimist look happyness happiness expression content arasaac1527.png,MyId:201,DefaultWidth:90.7071685791016,DefaultHeight:90.7071685791016">
            <a:extLst>
              <a:ext uri="{FF2B5EF4-FFF2-40B4-BE49-F238E27FC236}">
                <a16:creationId xmlns:a16="http://schemas.microsoft.com/office/drawing/2014/main" id="{566D9571-1289-416A-AC9F-9C4718767C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374" y="4141301"/>
            <a:ext cx="1151981" cy="1151981"/>
          </a:xfrm>
          <a:prstGeom prst="rect">
            <a:avLst/>
          </a:prstGeom>
        </p:spPr>
      </p:pic>
      <p:pic>
        <p:nvPicPr>
          <p:cNvPr id="217" name="List:ARASAAC-COLOUR,File:me i arasaac5077.png,MyId:217,DefaultWidth:90.7071685791016,DefaultHeight:90.7071685791016">
            <a:extLst>
              <a:ext uri="{FF2B5EF4-FFF2-40B4-BE49-F238E27FC236}">
                <a16:creationId xmlns:a16="http://schemas.microsoft.com/office/drawing/2014/main" id="{D1F9ADEC-0BB9-4CDB-805A-039CAB1A54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53001" y="6004986"/>
            <a:ext cx="1151981" cy="1151981"/>
          </a:xfrm>
          <a:prstGeom prst="rect">
            <a:avLst/>
          </a:prstGeom>
        </p:spPr>
      </p:pic>
      <p:pic>
        <p:nvPicPr>
          <p:cNvPr id="221" name="List:ARASAAC-COLOUR,File:you arasaac40.png,MyId:221,DefaultWidth:90.7071685791016,DefaultHeight:90.7071685791016">
            <a:extLst>
              <a:ext uri="{FF2B5EF4-FFF2-40B4-BE49-F238E27FC236}">
                <a16:creationId xmlns:a16="http://schemas.microsoft.com/office/drawing/2014/main" id="{426370AA-B62B-492F-8F7E-E674625767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68760" y="6004986"/>
            <a:ext cx="1151981" cy="1151981"/>
          </a:xfrm>
          <a:prstGeom prst="rect">
            <a:avLst/>
          </a:prstGeom>
        </p:spPr>
      </p:pic>
      <p:pic>
        <p:nvPicPr>
          <p:cNvPr id="223" name="List:ARASAAC-COLOUR,File:turn return consider again arasaac771.png,MyId:223,DefaultWidth:102.0456,DefaultHeight:90.7072">
            <a:extLst>
              <a:ext uri="{FF2B5EF4-FFF2-40B4-BE49-F238E27FC236}">
                <a16:creationId xmlns:a16="http://schemas.microsoft.com/office/drawing/2014/main" id="{8C5F8D7B-7A9F-4BA5-A107-DC48FCC3A1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3004" y="7857953"/>
            <a:ext cx="1151981" cy="1151981"/>
          </a:xfrm>
          <a:prstGeom prst="rect">
            <a:avLst/>
          </a:prstGeom>
        </p:spPr>
      </p:pic>
      <p:pic>
        <p:nvPicPr>
          <p:cNvPr id="257" name="List:ARASAAC-COLOUR,File:start origin initial begin arasaac1201.png,MyId:257,DefaultWidth:102.0456,DefaultHeight:90.7072">
            <a:extLst>
              <a:ext uri="{FF2B5EF4-FFF2-40B4-BE49-F238E27FC236}">
                <a16:creationId xmlns:a16="http://schemas.microsoft.com/office/drawing/2014/main" id="{CC93DE9D-E23B-458D-ACCF-4D28E234B5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6374" y="7857953"/>
            <a:ext cx="1151981" cy="1151981"/>
          </a:xfrm>
          <a:prstGeom prst="rect">
            <a:avLst/>
          </a:prstGeom>
        </p:spPr>
      </p:pic>
      <p:pic>
        <p:nvPicPr>
          <p:cNvPr id="263" name="List:ARASAAC-COLOUR,File:finish end arasaac1889.png,MyId:263,DefaultWidth:102.0456,DefaultHeight:90.7072">
            <a:extLst>
              <a:ext uri="{FF2B5EF4-FFF2-40B4-BE49-F238E27FC236}">
                <a16:creationId xmlns:a16="http://schemas.microsoft.com/office/drawing/2014/main" id="{90F0C649-B027-4320-BEFF-7CFCEC5E9C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68760" y="7857953"/>
            <a:ext cx="1151981" cy="1151981"/>
          </a:xfrm>
          <a:prstGeom prst="rect">
            <a:avLst/>
          </a:prstGeom>
        </p:spPr>
      </p:pic>
      <p:pic>
        <p:nvPicPr>
          <p:cNvPr id="271" name="List:ARASAAC-COLOUR,File:what that whats arasaac362.png,MyId:271,DefaultWidth:90.7071685791016,DefaultHeight:90.7071685791016">
            <a:extLst>
              <a:ext uri="{FF2B5EF4-FFF2-40B4-BE49-F238E27FC236}">
                <a16:creationId xmlns:a16="http://schemas.microsoft.com/office/drawing/2014/main" id="{4E90C8D5-8AFA-476A-885C-B070D8872FA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53002" y="436290"/>
            <a:ext cx="1151981" cy="1151981"/>
          </a:xfrm>
          <a:prstGeom prst="rect">
            <a:avLst/>
          </a:prstGeom>
        </p:spPr>
      </p:pic>
      <p:sp>
        <p:nvSpPr>
          <p:cNvPr id="254" name="SlideId:258,MyId:254,PictureId:275,PictureIndex:1,Text:why">
            <a:extLst>
              <a:ext uri="{FF2B5EF4-FFF2-40B4-BE49-F238E27FC236}">
                <a16:creationId xmlns:a16="http://schemas.microsoft.com/office/drawing/2014/main" id="{E252DE30-5B7D-4543-865D-460FA9E253F3}"/>
              </a:ext>
            </a:extLst>
          </p:cNvPr>
          <p:cNvSpPr txBox="1">
            <a:spLocks/>
          </p:cNvSpPr>
          <p:nvPr/>
        </p:nvSpPr>
        <p:spPr>
          <a:xfrm>
            <a:off x="5346771" y="140824"/>
            <a:ext cx="593752" cy="295466"/>
          </a:xfrm>
          <a:prstGeom prst="rect">
            <a:avLst/>
          </a:prstGeom>
          <a:noFill/>
        </p:spPr>
        <p:txBody>
          <a:bodyPr wrap="none" lIns="30480" tIns="9144" rIns="30480" bIns="9144" rtlCol="0">
            <a:spAutoFit/>
          </a:bodyPr>
          <a:lstStyle/>
          <a:p>
            <a:pPr algn="ctr"/>
            <a:r>
              <a:rPr lang="en-GB" dirty="0">
                <a:latin typeface="Comic Sans MS" panose="030F0702030302020204" pitchFamily="66" charset="0"/>
              </a:rPr>
              <a:t>why?</a:t>
            </a:r>
          </a:p>
        </p:txBody>
      </p:sp>
      <p:pic>
        <p:nvPicPr>
          <p:cNvPr id="275" name="List:ARASAAC-COLOUR,File:why arasaac229.png,MyId:275,DefaultWidth:90.7071685791016,DefaultHeight:90.7071685791016">
            <a:extLst>
              <a:ext uri="{FF2B5EF4-FFF2-40B4-BE49-F238E27FC236}">
                <a16:creationId xmlns:a16="http://schemas.microsoft.com/office/drawing/2014/main" id="{49D930F1-C498-4229-8ABE-44993C12B1E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67656" y="436290"/>
            <a:ext cx="1151981" cy="1151981"/>
          </a:xfrm>
          <a:prstGeom prst="rect">
            <a:avLst/>
          </a:prstGeom>
        </p:spPr>
      </p:pic>
    </p:spTree>
    <p:extLst>
      <p:ext uri="{BB962C8B-B14F-4D97-AF65-F5344CB8AC3E}">
        <p14:creationId xmlns:p14="http://schemas.microsoft.com/office/powerpoint/2010/main" val="1092596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215</Words>
  <Application>Microsoft Office PowerPoint</Application>
  <PresentationFormat>A4 Paper (210x297 mm)</PresentationFormat>
  <Paragraphs>48</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Thompson</dc:creator>
  <cp:lastModifiedBy>Neil Thompson</cp:lastModifiedBy>
  <cp:revision>18</cp:revision>
  <cp:lastPrinted>2018-09-30T12:12:29Z</cp:lastPrinted>
  <dcterms:created xsi:type="dcterms:W3CDTF">2018-09-30T09:53:20Z</dcterms:created>
  <dcterms:modified xsi:type="dcterms:W3CDTF">2018-09-30T12:31:37Z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xtPosition">
    <vt:lpwstr>above</vt:lpwstr>
  </property>
  <property fmtid="{D5CDD505-2E9C-101B-9397-08002B2CF9AE}" pid="3" name="EnabledLists">
    <vt:lpwstr>ARASAAC-COLOUR</vt:lpwstr>
  </property>
  <property fmtid="{D5CDD505-2E9C-101B-9397-08002B2CF9AE}" pid="4" name="SymboliserPictureIndexes">
    <vt:lpwstr>break:15:over:2:knock:2:more:3:again:2:bubbles:3:read:4:open:13:turn:2:next:3:look:7:close:3:sad:2:happy:5:i:6:you:2:finish:4:end:2:what:4</vt:lpwstr>
  </property>
</Properties>
</file>